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52" r:id="rId6"/>
    <p:sldMasterId id="2147483659" r:id="rId7"/>
    <p:sldMasterId id="2147483662" r:id="rId8"/>
    <p:sldMasterId id="2147483665" r:id="rId9"/>
    <p:sldMasterId id="2147483656" r:id="rId10"/>
    <p:sldMasterId id="2147483668" r:id="rId11"/>
  </p:sldMasterIdLst>
  <p:notesMasterIdLst>
    <p:notesMasterId r:id="rId20"/>
  </p:notesMasterIdLst>
  <p:handoutMasterIdLst>
    <p:handoutMasterId r:id="rId21"/>
  </p:handoutMasterIdLst>
  <p:sldIdLst>
    <p:sldId id="551" r:id="rId12"/>
    <p:sldId id="330" r:id="rId13"/>
    <p:sldId id="296" r:id="rId14"/>
    <p:sldId id="298" r:id="rId15"/>
    <p:sldId id="299" r:id="rId16"/>
    <p:sldId id="300" r:id="rId17"/>
    <p:sldId id="310" r:id="rId18"/>
    <p:sldId id="302" r:id="rId1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6C1136D-FDC9-4155-AEA7-0252683673A6}">
          <p14:sldIdLst>
            <p14:sldId id="551"/>
            <p14:sldId id="330"/>
            <p14:sldId id="296"/>
            <p14:sldId id="298"/>
            <p14:sldId id="299"/>
            <p14:sldId id="300"/>
            <p14:sldId id="310"/>
            <p14:sldId id="302"/>
          </p14:sldIdLst>
        </p14:section>
      </p14:sectionLst>
    </p:ext>
    <p:ext uri="{EFAFB233-063F-42B5-8137-9DF3F51BA10A}">
      <p15:sldGuideLst xmlns:p15="http://schemas.microsoft.com/office/powerpoint/2012/main">
        <p15:guide id="4" pos="5239" userDrawn="1">
          <p15:clr>
            <a:srgbClr val="A4A3A4"/>
          </p15:clr>
        </p15:guide>
        <p15:guide id="5" pos="2880" userDrawn="1">
          <p15:clr>
            <a:srgbClr val="A4A3A4"/>
          </p15:clr>
        </p15:guide>
        <p15:guide id="6"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Knight" initials="SK" lastIdx="1" clrIdx="0">
    <p:extLst>
      <p:ext uri="{19B8F6BF-5375-455C-9EA6-DF929625EA0E}">
        <p15:presenceInfo xmlns:p15="http://schemas.microsoft.com/office/powerpoint/2012/main" userId="S-1-5-21-895132487-3713010544-511313847-1257" providerId="AD"/>
      </p:ext>
    </p:extLst>
  </p:cmAuthor>
  <p:cmAuthor id="2" name="Heather Price" initials="HP" lastIdx="8" clrIdx="1">
    <p:extLst>
      <p:ext uri="{19B8F6BF-5375-455C-9EA6-DF929625EA0E}">
        <p15:presenceInfo xmlns:p15="http://schemas.microsoft.com/office/powerpoint/2012/main" userId="S-1-5-21-895132487-3713010544-511313847-12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3415"/>
    <a:srgbClr val="9F7BB5"/>
    <a:srgbClr val="CE1D23"/>
    <a:srgbClr val="FBA115"/>
    <a:srgbClr val="562988"/>
    <a:srgbClr val="009077"/>
    <a:srgbClr val="0185B5"/>
    <a:srgbClr val="00A08C"/>
    <a:srgbClr val="F8A900"/>
    <a:srgbClr val="5C24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3" autoAdjust="0"/>
    <p:restoredTop sz="49419" autoAdjust="0"/>
  </p:normalViewPr>
  <p:slideViewPr>
    <p:cSldViewPr snapToGrid="0" snapToObjects="1" showGuides="1">
      <p:cViewPr varScale="1">
        <p:scale>
          <a:sx n="75" d="100"/>
          <a:sy n="75" d="100"/>
        </p:scale>
        <p:origin x="72" y="372"/>
      </p:cViewPr>
      <p:guideLst>
        <p:guide pos="5239"/>
        <p:guide pos="2880"/>
        <p:guide orient="horz" pos="1620"/>
      </p:guideLst>
    </p:cSldViewPr>
  </p:slideViewPr>
  <p:outlineViewPr>
    <p:cViewPr>
      <p:scale>
        <a:sx n="33" d="100"/>
        <a:sy n="33" d="100"/>
      </p:scale>
      <p:origin x="0" y="-2098"/>
    </p:cViewPr>
  </p:outlineViewPr>
  <p:notesTextViewPr>
    <p:cViewPr>
      <p:scale>
        <a:sx n="1" d="1"/>
        <a:sy n="1" d="1"/>
      </p:scale>
      <p:origin x="0" y="0"/>
    </p:cViewPr>
  </p:notesTextViewPr>
  <p:sorterViewPr>
    <p:cViewPr>
      <p:scale>
        <a:sx n="100" d="100"/>
        <a:sy n="100" d="100"/>
      </p:scale>
      <p:origin x="0" y="-5144"/>
    </p:cViewPr>
  </p:sorterViewPr>
  <p:notesViewPr>
    <p:cSldViewPr snapToGrid="0" snapToObjects="1" showGuides="1">
      <p:cViewPr varScale="1">
        <p:scale>
          <a:sx n="66" d="100"/>
          <a:sy n="66" d="100"/>
        </p:scale>
        <p:origin x="3134"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presProps" Target="presProps.xml"/><Relationship Id="rId10" Type="http://schemas.openxmlformats.org/officeDocument/2006/relationships/slideMaster" Target="slideMasters/slideMaster6.xml"/><Relationship Id="rId19" Type="http://schemas.openxmlformats.org/officeDocument/2006/relationships/slide" Target="slides/slide8.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416490-CC85-444F-957E-7EDE2DF62D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481A4F1-4F56-6840-97A0-5D99C0EA96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498A0A-2E8D-DF4F-9C31-A81C00E300DB}" type="datetimeFigureOut">
              <a:rPr lang="en-GB" smtClean="0"/>
              <a:t>10/02/2020</a:t>
            </a:fld>
            <a:endParaRPr lang="en-GB"/>
          </a:p>
        </p:txBody>
      </p:sp>
      <p:sp>
        <p:nvSpPr>
          <p:cNvPr id="4" name="Footer Placeholder 3">
            <a:extLst>
              <a:ext uri="{FF2B5EF4-FFF2-40B4-BE49-F238E27FC236}">
                <a16:creationId xmlns:a16="http://schemas.microsoft.com/office/drawing/2014/main" id="{EB89A510-34A7-3B44-B012-7C929876E9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C024C06-B906-CB40-A7E2-6054534BD8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633EF-120A-2C48-B885-0B1F58D5D76B}" type="slidenum">
              <a:rPr lang="en-GB" smtClean="0"/>
              <a:t>‹#›</a:t>
            </a:fld>
            <a:endParaRPr lang="en-GB"/>
          </a:p>
        </p:txBody>
      </p:sp>
    </p:spTree>
    <p:extLst>
      <p:ext uri="{BB962C8B-B14F-4D97-AF65-F5344CB8AC3E}">
        <p14:creationId xmlns:p14="http://schemas.microsoft.com/office/powerpoint/2010/main" val="1035568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2C31F-EDF8-D64C-B235-4BEA7689D6AD}" type="datetimeFigureOut">
              <a:rPr lang="en-GB" smtClean="0"/>
              <a:t>10/02/2020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1567F-F019-E948-A7D1-1F94AF06001C}" type="slidenum">
              <a:rPr lang="en-GB" smtClean="0"/>
              <a:t>‹#›</a:t>
            </a:fld>
            <a:endParaRPr lang="en-GB"/>
          </a:p>
        </p:txBody>
      </p:sp>
    </p:spTree>
    <p:extLst>
      <p:ext uri="{BB962C8B-B14F-4D97-AF65-F5344CB8AC3E}">
        <p14:creationId xmlns:p14="http://schemas.microsoft.com/office/powerpoint/2010/main" val="178020089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Shri: </a:t>
            </a:r>
            <a:r>
              <a:rPr lang="en-GB" dirty="0"/>
              <a:t>I’m here with Helen Beetham, the original architect of the Jisc digital capabilities framework.</a:t>
            </a:r>
            <a:br>
              <a:rPr lang="en-GB" dirty="0"/>
            </a:br>
            <a:endParaRPr lang="en-GB" dirty="0"/>
          </a:p>
          <a:p>
            <a:pPr marL="0" indent="0">
              <a:buNone/>
            </a:pPr>
            <a:r>
              <a:rPr lang="en-GB" dirty="0"/>
              <a:t>In this presentation we’re going to be looking at the background to this framework, how it came about and some of the research that fed into it.</a:t>
            </a:r>
          </a:p>
        </p:txBody>
      </p:sp>
      <p:sp>
        <p:nvSpPr>
          <p:cNvPr id="4" name="Slide Number Placeholder 3"/>
          <p:cNvSpPr>
            <a:spLocks noGrp="1"/>
          </p:cNvSpPr>
          <p:nvPr>
            <p:ph type="sldNum" sz="quarter" idx="10"/>
          </p:nvPr>
        </p:nvSpPr>
        <p:spPr/>
        <p:txBody>
          <a:bodyPr/>
          <a:lstStyle/>
          <a:p>
            <a:fld id="{7311567F-F019-E948-A7D1-1F94AF06001C}" type="slidenum">
              <a:rPr lang="en-GB" smtClean="0"/>
              <a:t>1</a:t>
            </a:fld>
            <a:endParaRPr lang="en-GB"/>
          </a:p>
        </p:txBody>
      </p:sp>
    </p:spTree>
    <p:extLst>
      <p:ext uri="{BB962C8B-B14F-4D97-AF65-F5344CB8AC3E}">
        <p14:creationId xmlns:p14="http://schemas.microsoft.com/office/powerpoint/2010/main" val="1728241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a:p>
            <a:r>
              <a:rPr lang="en-GB" sz="900" b="1" kern="1200" dirty="0">
                <a:solidFill>
                  <a:schemeClr val="tx1"/>
                </a:solidFill>
                <a:effectLst/>
                <a:latin typeface="+mn-lt"/>
                <a:ea typeface="+mn-ea"/>
                <a:cs typeface="+mn-cs"/>
              </a:rPr>
              <a:t>Shri: </a:t>
            </a:r>
            <a:r>
              <a:rPr lang="en-GB" sz="900" kern="1200" dirty="0">
                <a:solidFill>
                  <a:schemeClr val="tx1"/>
                </a:solidFill>
                <a:effectLst/>
                <a:latin typeface="+mn-lt"/>
                <a:ea typeface="+mn-ea"/>
                <a:cs typeface="+mn-cs"/>
              </a:rPr>
              <a:t>Helen, can you tell me a little bit more about where it came from?</a:t>
            </a:r>
          </a:p>
          <a:p>
            <a:endParaRPr lang="en-GB"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Helen: </a:t>
            </a:r>
            <a:r>
              <a:rPr lang="en-GB" sz="900" kern="1200" dirty="0">
                <a:solidFill>
                  <a:schemeClr val="tx1"/>
                </a:solidFill>
                <a:effectLst/>
                <a:latin typeface="+mn-lt"/>
                <a:ea typeface="+mn-ea"/>
                <a:cs typeface="+mn-cs"/>
              </a:rPr>
              <a:t>Well, to do that I am going to have to go back more than a decade, in fact, to a project that Jisc funded back in about 2008. </a:t>
            </a:r>
          </a:p>
          <a:p>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They’d been persuaded that they needed to do some piece of scoping work on digital literacy. </a:t>
            </a:r>
          </a:p>
          <a:p>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It wasn't obviously part of what Jisc did back then. Jisc was about joining up systems and putting resources into place, it wasn't really about what people then did with them. </a:t>
            </a:r>
          </a:p>
          <a:p>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But as technology was becoming more and more diverse, coming into the hands of learners and teachers themselves, was kind of personal as much as organisational, then we did need to think about how learners develop the capacity with the digital that isn't quite a single system or single resource that sort of much for lifelong, more across the whole course study that is in some ways foundational of other capabilities in the way that let’s say literacy or numeracy are.</a:t>
            </a:r>
          </a:p>
          <a:p>
            <a:endParaRPr lang="en-GB" dirty="0"/>
          </a:p>
        </p:txBody>
      </p:sp>
      <p:sp>
        <p:nvSpPr>
          <p:cNvPr id="4" name="Slide Number Placeholder 3"/>
          <p:cNvSpPr>
            <a:spLocks noGrp="1"/>
          </p:cNvSpPr>
          <p:nvPr>
            <p:ph type="sldNum" sz="quarter" idx="10"/>
          </p:nvPr>
        </p:nvSpPr>
        <p:spPr/>
        <p:txBody>
          <a:bodyPr/>
          <a:lstStyle/>
          <a:p>
            <a:fld id="{7311567F-F019-E948-A7D1-1F94AF06001C}" type="slidenum">
              <a:rPr lang="en-GB" smtClean="0"/>
              <a:t>2</a:t>
            </a:fld>
            <a:endParaRPr lang="en-GB"/>
          </a:p>
        </p:txBody>
      </p:sp>
    </p:spTree>
    <p:extLst>
      <p:ext uri="{BB962C8B-B14F-4D97-AF65-F5344CB8AC3E}">
        <p14:creationId xmlns:p14="http://schemas.microsoft.com/office/powerpoint/2010/main" val="2041866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b="0" dirty="0"/>
          </a:p>
          <a:p>
            <a:r>
              <a:rPr lang="en-GB" sz="900" b="1" kern="1200" dirty="0">
                <a:solidFill>
                  <a:schemeClr val="tx1"/>
                </a:solidFill>
                <a:effectLst/>
                <a:latin typeface="+mn-lt"/>
                <a:ea typeface="+mn-ea"/>
                <a:cs typeface="+mn-cs"/>
              </a:rPr>
              <a:t>Helen: </a:t>
            </a:r>
            <a:r>
              <a:rPr lang="en-GB" sz="900" kern="1200" dirty="0">
                <a:solidFill>
                  <a:schemeClr val="tx1"/>
                </a:solidFill>
                <a:effectLst/>
                <a:latin typeface="+mn-lt"/>
                <a:ea typeface="+mn-ea"/>
                <a:cs typeface="+mn-cs"/>
              </a:rPr>
              <a:t>The project was called learning literacies in a digital age. It was project I did with Alison Littlejohn and Lou McGill and I think literacy was quite controversial title for it. </a:t>
            </a:r>
          </a:p>
          <a:p>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What we meant by that and what we wanted to do was to focus on was something that was much more foundational that just technical skills with particular systems. Something that would have an impact on students throughout their lives, something that was beginning back then to be thought of as an entitlement or a democratic right in the way that say literacy and numeracy are. </a:t>
            </a:r>
          </a:p>
          <a:p>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When we thought about it in further and higher education we really wanted to think about how it was situated in particular subject areas or disciplines and professions and we were aware that it was becoming an aspect of how students thought about themselves. How they use technology was part of their identity as learners and it was something they didn't just learn once you know when they arrived they had it fixed, it was something that evolved and developed through their time as learners, throughout their lives which really so it was something very multiple and complex and will be continuously expressed. </a:t>
            </a:r>
          </a:p>
          <a:p>
            <a:endParaRPr lang="en-GB" dirty="0"/>
          </a:p>
        </p:txBody>
      </p:sp>
      <p:sp>
        <p:nvSpPr>
          <p:cNvPr id="4" name="Slide Number Placeholder 3"/>
          <p:cNvSpPr>
            <a:spLocks noGrp="1"/>
          </p:cNvSpPr>
          <p:nvPr>
            <p:ph type="sldNum" sz="quarter" idx="10"/>
          </p:nvPr>
        </p:nvSpPr>
        <p:spPr/>
        <p:txBody>
          <a:bodyPr/>
          <a:lstStyle/>
          <a:p>
            <a:fld id="{7311567F-F019-E948-A7D1-1F94AF06001C}" type="slidenum">
              <a:rPr lang="en-GB" smtClean="0"/>
              <a:t>3</a:t>
            </a:fld>
            <a:endParaRPr lang="en-GB"/>
          </a:p>
        </p:txBody>
      </p:sp>
    </p:spTree>
    <p:extLst>
      <p:ext uri="{BB962C8B-B14F-4D97-AF65-F5344CB8AC3E}">
        <p14:creationId xmlns:p14="http://schemas.microsoft.com/office/powerpoint/2010/main" val="1536641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a:p>
            <a:r>
              <a:rPr lang="en-GB" sz="900" b="1" kern="1200" dirty="0">
                <a:solidFill>
                  <a:schemeClr val="tx1"/>
                </a:solidFill>
                <a:effectLst/>
                <a:latin typeface="+mn-lt"/>
                <a:ea typeface="+mn-ea"/>
                <a:cs typeface="+mn-cs"/>
              </a:rPr>
              <a:t>Shri: </a:t>
            </a:r>
            <a:r>
              <a:rPr lang="en-GB" sz="900" kern="1200" dirty="0">
                <a:solidFill>
                  <a:schemeClr val="tx1"/>
                </a:solidFill>
                <a:effectLst/>
                <a:latin typeface="+mn-lt"/>
                <a:ea typeface="+mn-ea"/>
                <a:cs typeface="+mn-cs"/>
              </a:rPr>
              <a:t>Where did the idea of learning literacies or digital literacies come from?</a:t>
            </a:r>
          </a:p>
          <a:p>
            <a:endParaRPr lang="en-GB"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Helen:</a:t>
            </a:r>
            <a:r>
              <a:rPr lang="en-GB" sz="900" kern="1200" dirty="0">
                <a:solidFill>
                  <a:schemeClr val="tx1"/>
                </a:solidFill>
                <a:effectLst/>
                <a:latin typeface="+mn-lt"/>
                <a:ea typeface="+mn-ea"/>
                <a:cs typeface="+mn-cs"/>
              </a:rPr>
              <a:t> Well it was certainly around at the time. There was a really popular and useful book published by </a:t>
            </a:r>
            <a:r>
              <a:rPr lang="en-GB" sz="900" kern="1200" dirty="0" err="1">
                <a:solidFill>
                  <a:schemeClr val="tx1"/>
                </a:solidFill>
                <a:effectLst/>
                <a:latin typeface="+mn-lt"/>
                <a:ea typeface="+mn-ea"/>
                <a:cs typeface="+mn-cs"/>
              </a:rPr>
              <a:t>Lankshear</a:t>
            </a:r>
            <a:r>
              <a:rPr lang="en-GB" sz="900" kern="1200" dirty="0">
                <a:solidFill>
                  <a:schemeClr val="tx1"/>
                </a:solidFill>
                <a:effectLst/>
                <a:latin typeface="+mn-lt"/>
                <a:ea typeface="+mn-ea"/>
                <a:cs typeface="+mn-cs"/>
              </a:rPr>
              <a:t> and </a:t>
            </a:r>
            <a:r>
              <a:rPr lang="en-GB" sz="900" kern="1200" dirty="0" err="1">
                <a:solidFill>
                  <a:schemeClr val="tx1"/>
                </a:solidFill>
                <a:effectLst/>
                <a:latin typeface="+mn-lt"/>
                <a:ea typeface="+mn-ea"/>
                <a:cs typeface="+mn-cs"/>
              </a:rPr>
              <a:t>Knobel</a:t>
            </a:r>
            <a:r>
              <a:rPr lang="en-GB" sz="900" kern="1200" dirty="0">
                <a:solidFill>
                  <a:schemeClr val="tx1"/>
                </a:solidFill>
                <a:effectLst/>
                <a:latin typeface="+mn-lt"/>
                <a:ea typeface="+mn-ea"/>
                <a:cs typeface="+mn-cs"/>
              </a:rPr>
              <a:t> that was widely used. Certainly people like Kahn and Kellner had been talking about multiple critical techno-literacies in the literature and we were picking up on those pieces work that had already been done.</a:t>
            </a:r>
          </a:p>
          <a:p>
            <a:r>
              <a:rPr lang="en-GB" sz="900" kern="1200" dirty="0">
                <a:solidFill>
                  <a:schemeClr val="tx1"/>
                </a:solidFill>
                <a:effectLst/>
                <a:latin typeface="+mn-lt"/>
                <a:ea typeface="+mn-ea"/>
                <a:cs typeface="+mn-cs"/>
              </a:rPr>
              <a:t>There was also a concern in the learning and development community or academic practice community about how students’ habits of learning were changing and I think it was about bringing those two things together. So we were interested to look at both how student habits of learning were changing with digital and these much broader capabilities that they might be needing when they left education that would help them to find a job that was satisfying and you know participate in other ways.</a:t>
            </a:r>
          </a:p>
          <a:p>
            <a:endParaRPr lang="en-GB"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Shri:</a:t>
            </a:r>
            <a:r>
              <a:rPr lang="en-GB" sz="900" kern="1200" dirty="0">
                <a:solidFill>
                  <a:schemeClr val="tx1"/>
                </a:solidFill>
                <a:effectLst/>
                <a:latin typeface="+mn-lt"/>
                <a:ea typeface="+mn-ea"/>
                <a:cs typeface="+mn-cs"/>
              </a:rPr>
              <a:t> I see, and that quote there that looks very familiar. Was the project the first to come up with that definition?</a:t>
            </a:r>
          </a:p>
          <a:p>
            <a:endParaRPr lang="en-GB"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Helen:</a:t>
            </a:r>
            <a:r>
              <a:rPr lang="en-GB" sz="900" kern="1200" dirty="0">
                <a:solidFill>
                  <a:schemeClr val="tx1"/>
                </a:solidFill>
                <a:effectLst/>
                <a:latin typeface="+mn-lt"/>
                <a:ea typeface="+mn-ea"/>
                <a:cs typeface="+mn-cs"/>
              </a:rPr>
              <a:t> We certainly came up with that definition of what we were talking about or something very like it. It's been through a few minor iterations since and I think maybe that quote, that definition is one of the things that survived that project and allowed Jisc to build further work on top of it.</a:t>
            </a:r>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fld id="{7311567F-F019-E948-A7D1-1F94AF06001C}" type="slidenum">
              <a:rPr lang="en-GB" smtClean="0"/>
              <a:t>4</a:t>
            </a:fld>
            <a:endParaRPr lang="en-GB"/>
          </a:p>
        </p:txBody>
      </p:sp>
    </p:spTree>
    <p:extLst>
      <p:ext uri="{BB962C8B-B14F-4D97-AF65-F5344CB8AC3E}">
        <p14:creationId xmlns:p14="http://schemas.microsoft.com/office/powerpoint/2010/main" val="278735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a:solidFill>
                  <a:schemeClr val="tx1"/>
                </a:solidFill>
                <a:effectLst/>
                <a:latin typeface="+mn-lt"/>
                <a:ea typeface="+mn-ea"/>
                <a:cs typeface="+mn-cs"/>
              </a:rPr>
              <a:t>Shri: </a:t>
            </a:r>
            <a:r>
              <a:rPr lang="en-GB" sz="900" kern="1200" dirty="0">
                <a:solidFill>
                  <a:schemeClr val="tx1"/>
                </a:solidFill>
                <a:effectLst/>
                <a:latin typeface="+mn-lt"/>
                <a:ea typeface="+mn-ea"/>
                <a:cs typeface="+mn-cs"/>
              </a:rPr>
              <a:t>And I remember this diagram as well.</a:t>
            </a:r>
          </a:p>
          <a:p>
            <a:endParaRPr lang="en-GB"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Helen:</a:t>
            </a:r>
            <a:r>
              <a:rPr lang="en-GB" sz="900" kern="1200" dirty="0">
                <a:solidFill>
                  <a:schemeClr val="tx1"/>
                </a:solidFill>
                <a:effectLst/>
                <a:latin typeface="+mn-lt"/>
                <a:ea typeface="+mn-ea"/>
                <a:cs typeface="+mn-cs"/>
              </a:rPr>
              <a:t> It still does some service doesn't it and funnily enough really this was drawn incredibly quickly towards the end of the work we did. It wasn't an outcome we were meant to come up with but we’d just been immersed so long in these various discussions about digital and learning literacy and I remember just quickly sketching out all the different spaces those discussions were taking place in. </a:t>
            </a:r>
          </a:p>
          <a:p>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There was quite a lot of contention around this there would be for people claiming different parts of the space. There were librarians with that kind of long-standing commitment information literacy, there were people in careers talking about the new employability and the 21st century skills, and there was an awareness that students were having to participate in new ways, and they take that through to their life beyond college and university. So it was deliberately very open unstructured because we didn't really want to impose on those conversations too much. We just wanted to know that they were taking place in this in these different spaces that there was multiple conversations about what digital literacy was and how students might need to develop it and the layout as I say was just collecting all that together as coherently as we could.</a:t>
            </a:r>
          </a:p>
          <a:p>
            <a:endParaRPr lang="en-US" sz="900" dirty="0"/>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fld id="{7311567F-F019-E948-A7D1-1F94AF06001C}" type="slidenum">
              <a:rPr lang="en-GB" smtClean="0"/>
              <a:t>5</a:t>
            </a:fld>
            <a:endParaRPr lang="en-GB"/>
          </a:p>
        </p:txBody>
      </p:sp>
    </p:spTree>
    <p:extLst>
      <p:ext uri="{BB962C8B-B14F-4D97-AF65-F5344CB8AC3E}">
        <p14:creationId xmlns:p14="http://schemas.microsoft.com/office/powerpoint/2010/main" val="199002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a:solidFill>
                  <a:schemeClr val="tx1"/>
                </a:solidFill>
                <a:effectLst/>
                <a:latin typeface="+mn-lt"/>
                <a:ea typeface="+mn-ea"/>
                <a:cs typeface="+mn-cs"/>
              </a:rPr>
              <a:t>Shri: </a:t>
            </a:r>
            <a:r>
              <a:rPr lang="en-GB" sz="900" kern="1200" dirty="0">
                <a:solidFill>
                  <a:schemeClr val="tx1"/>
                </a:solidFill>
                <a:effectLst/>
                <a:latin typeface="+mn-lt"/>
                <a:ea typeface="+mn-ea"/>
                <a:cs typeface="+mn-cs"/>
              </a:rPr>
              <a:t>So how was the framework related to these larger funded programmes that I remember?</a:t>
            </a:r>
          </a:p>
          <a:p>
            <a:endParaRPr lang="en-GB"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Helen: </a:t>
            </a:r>
            <a:r>
              <a:rPr lang="en-GB" sz="900" kern="1200" dirty="0">
                <a:solidFill>
                  <a:schemeClr val="tx1"/>
                </a:solidFill>
                <a:effectLst/>
                <a:latin typeface="+mn-lt"/>
                <a:ea typeface="+mn-ea"/>
                <a:cs typeface="+mn-cs"/>
              </a:rPr>
              <a:t>Well, not directly I suppose. So Jisc funded a range of project in the curriculum, and organizational projects as well you probably remember. And as part of the synthesis work that we did with those projects, who were all trying to embed digital literacy in a variety of ways and a variety of contexts and settings, as part of the synthesis work we did use the framework, we talked about it we got some really useful feedback on it and some of the projects used it very actively. So the project at Bath I remember worked with their faculties to come up with a version of the framework for each of their sort of broad subject areas and that still for me is one of there really nice uses of this kind of framework to encourage people to think in their own way about what these words mean what it means to be information literate if you're a lawyer or if you're studying the natural sciences. So different projects related to the framework differently and I think for me it was just really useful to hear the feedback from them about how they used it. When we did the final evaluation of all those projects one of the things that really came through was how useful it had been to have a variety of  shared understandings of what it is we were doing, and the framework was one of those that people pointed to and said actually it was helpful to know we were talking about some of the same things. So there were useful conversations among all those very different projects but also within the funded organisations the framework had allowed some kinds of conversations to happen across spaces that didn't always talk to each other.</a:t>
            </a:r>
          </a:p>
          <a:p>
            <a:endParaRPr lang="en-GB" dirty="0"/>
          </a:p>
        </p:txBody>
      </p:sp>
      <p:sp>
        <p:nvSpPr>
          <p:cNvPr id="4" name="Slide Number Placeholder 3"/>
          <p:cNvSpPr>
            <a:spLocks noGrp="1"/>
          </p:cNvSpPr>
          <p:nvPr>
            <p:ph type="sldNum" sz="quarter" idx="10"/>
          </p:nvPr>
        </p:nvSpPr>
        <p:spPr/>
        <p:txBody>
          <a:bodyPr/>
          <a:lstStyle/>
          <a:p>
            <a:fld id="{7311567F-F019-E948-A7D1-1F94AF06001C}" type="slidenum">
              <a:rPr lang="en-GB" smtClean="0"/>
              <a:t>6</a:t>
            </a:fld>
            <a:endParaRPr lang="en-GB"/>
          </a:p>
        </p:txBody>
      </p:sp>
    </p:spTree>
    <p:extLst>
      <p:ext uri="{BB962C8B-B14F-4D97-AF65-F5344CB8AC3E}">
        <p14:creationId xmlns:p14="http://schemas.microsoft.com/office/powerpoint/2010/main" val="1222386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a:p>
            <a:r>
              <a:rPr lang="en-GB" sz="900" b="1" kern="1200" dirty="0">
                <a:solidFill>
                  <a:schemeClr val="tx1"/>
                </a:solidFill>
                <a:effectLst/>
                <a:latin typeface="+mn-lt"/>
                <a:ea typeface="+mn-ea"/>
                <a:cs typeface="+mn-cs"/>
              </a:rPr>
              <a:t>Shri: </a:t>
            </a:r>
            <a:r>
              <a:rPr lang="en-GB" sz="900" kern="1200" dirty="0">
                <a:solidFill>
                  <a:schemeClr val="tx1"/>
                </a:solidFill>
                <a:effectLst/>
                <a:latin typeface="+mn-lt"/>
                <a:ea typeface="+mn-ea"/>
                <a:cs typeface="+mn-cs"/>
              </a:rPr>
              <a:t>So this brings us up to the more recent review in 2015.</a:t>
            </a:r>
          </a:p>
          <a:p>
            <a:endParaRPr lang="en-GB" sz="900" kern="1200" dirty="0">
              <a:solidFill>
                <a:schemeClr val="tx1"/>
              </a:solidFill>
              <a:effectLst/>
              <a:latin typeface="+mn-lt"/>
              <a:ea typeface="+mn-ea"/>
              <a:cs typeface="+mn-cs"/>
            </a:endParaRPr>
          </a:p>
          <a:p>
            <a:r>
              <a:rPr lang="en-GB" sz="900" b="1" kern="1200" dirty="0">
                <a:solidFill>
                  <a:schemeClr val="tx1"/>
                </a:solidFill>
                <a:effectLst/>
                <a:latin typeface="+mn-lt"/>
                <a:ea typeface="+mn-ea"/>
                <a:cs typeface="+mn-cs"/>
              </a:rPr>
              <a:t>Helen: </a:t>
            </a:r>
            <a:r>
              <a:rPr lang="en-GB" sz="900" kern="1200" dirty="0">
                <a:solidFill>
                  <a:schemeClr val="tx1"/>
                </a:solidFill>
                <a:effectLst/>
                <a:latin typeface="+mn-lt"/>
                <a:ea typeface="+mn-ea"/>
                <a:cs typeface="+mn-cs"/>
              </a:rPr>
              <a:t>That's right so I think it was very mainstream by then to be talking about digital literacy, to be assuming that it was a part of the landscape of institutions and curricular teams needed to think about it and Jisc really wanted something much more robust and consensual than we had from that earlier piece of work. So they asked me to look at some of the other frameworks and resources that were in use in the sector, and beyond the education sector as well. Lou McGill and I looked at think in the end it was almost 100 different resources and frameworks to really try to understand where they had come from, what the evidence was that supported their development, but also crucially how they were being used in practice because there was a plethora frameworks and there are even more today, but it was much harder to know which ones actually proved to be useful and actionable and why that might be.  So the other thing that I did was interview a whole lot of key stakeholders in different organisations and professional bodies, going back to our insight that this is owned in lots of spaces in the institution if Jisc wanted to play in that space then it had to be very respectful of the work people were already doing and the ways in which digital capabilities were already part of lots of people's professional practice. </a:t>
            </a:r>
          </a:p>
          <a:p>
            <a:r>
              <a:rPr lang="en-GB" sz="900" kern="1200" dirty="0">
                <a:solidFill>
                  <a:schemeClr val="tx1"/>
                </a:solidFill>
                <a:effectLst/>
                <a:latin typeface="+mn-lt"/>
                <a:ea typeface="+mn-ea"/>
                <a:cs typeface="+mn-cs"/>
              </a:rPr>
              <a:t> </a:t>
            </a:r>
          </a:p>
          <a:p>
            <a:r>
              <a:rPr lang="en-GB" sz="900" kern="1200" dirty="0">
                <a:solidFill>
                  <a:schemeClr val="tx1"/>
                </a:solidFill>
                <a:effectLst/>
                <a:latin typeface="+mn-lt"/>
                <a:ea typeface="+mn-ea"/>
                <a:cs typeface="+mn-cs"/>
              </a:rPr>
              <a:t>So, we had an engagement with individuals and with professional bodies and it was a complex piece of work and the outcome of that rather to my surprise was that the original seven elements was actually quite well liked and well recognised already. It hadn’t been extensively embedded or systematically used but people said - You know, this seems to cover a lot of the content that needs to be in there. And actually, if you look at the other frameworks being developed which will do in another presentation you can see that the content itself is extremely well reflected in those other frameworks is a real consensus emerging about the kind of thing were talking about when we're talking about digital capability. So, the framework already, the seven elements, reflected reasonably well the kind of current thinking that had been adopted a little bit but there was a need for much clearer structure, a sense of progression which just wasn't there in that very open space. How do you get to this aspirational place of being digitally literate, what's involved and how do you take people through who might be responsible for different parts of it. We needed that input from stakeholders to ensure that anything we came up with really was properly adapted and embedded and was actionable. And I think we also knew, from that review, and have had confirmed that a framework in and of itself is not very usable by a large number of people. It's really useable us people like us who  want to use this language and who are to some except specialists, but if you want it to be adopted into practice more widely you have to come up with a whole range of ways that people can interact with it which aren’t the framework itself but might be other kinds of tools and resources that are based on it </a:t>
            </a:r>
          </a:p>
          <a:p>
            <a:endParaRPr lang="en-GB" dirty="0"/>
          </a:p>
        </p:txBody>
      </p:sp>
      <p:sp>
        <p:nvSpPr>
          <p:cNvPr id="4" name="Slide Number Placeholder 3"/>
          <p:cNvSpPr>
            <a:spLocks noGrp="1"/>
          </p:cNvSpPr>
          <p:nvPr>
            <p:ph type="sldNum" sz="quarter" idx="10"/>
          </p:nvPr>
        </p:nvSpPr>
        <p:spPr/>
        <p:txBody>
          <a:bodyPr/>
          <a:lstStyle/>
          <a:p>
            <a:fld id="{7311567F-F019-E948-A7D1-1F94AF06001C}" type="slidenum">
              <a:rPr lang="en-GB" smtClean="0"/>
              <a:t>7</a:t>
            </a:fld>
            <a:endParaRPr lang="en-GB"/>
          </a:p>
        </p:txBody>
      </p:sp>
    </p:spTree>
    <p:extLst>
      <p:ext uri="{BB962C8B-B14F-4D97-AF65-F5344CB8AC3E}">
        <p14:creationId xmlns:p14="http://schemas.microsoft.com/office/powerpoint/2010/main" val="1749303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a:solidFill>
                  <a:schemeClr val="tx1"/>
                </a:solidFill>
                <a:effectLst/>
                <a:latin typeface="+mn-lt"/>
                <a:ea typeface="+mn-ea"/>
                <a:cs typeface="+mn-cs"/>
              </a:rPr>
              <a:t>Helen:</a:t>
            </a:r>
            <a:r>
              <a:rPr lang="en-GB" sz="900" kern="1200" dirty="0">
                <a:solidFill>
                  <a:schemeClr val="tx1"/>
                </a:solidFill>
                <a:effectLst/>
                <a:latin typeface="+mn-lt"/>
                <a:ea typeface="+mn-ea"/>
                <a:cs typeface="+mn-cs"/>
              </a:rPr>
              <a:t> So here we are with the digital capability framework. And we’ve got a couple of other presentations now that are going to talk about what's different about it and also just go into a bit more detail of the structure of it, the different elements of it, how they fit together and how it might be used to practice</a:t>
            </a:r>
            <a:br>
              <a:rPr lang="en-GB" sz="900" kern="1200" dirty="0">
                <a:solidFill>
                  <a:schemeClr val="tx1"/>
                </a:solidFill>
                <a:effectLst/>
                <a:latin typeface="+mn-lt"/>
                <a:ea typeface="+mn-ea"/>
                <a:cs typeface="+mn-cs"/>
              </a:rPr>
            </a:br>
            <a:r>
              <a:rPr lang="en-GB" sz="900" kern="1200" dirty="0">
                <a:solidFill>
                  <a:schemeClr val="tx1"/>
                </a:solidFill>
                <a:effectLst/>
                <a:latin typeface="+mn-lt"/>
                <a:ea typeface="+mn-ea"/>
                <a:cs typeface="+mn-cs"/>
              </a:rPr>
              <a:t> </a:t>
            </a:r>
          </a:p>
          <a:p>
            <a:r>
              <a:rPr lang="en-GB" sz="900" b="1" kern="1200" dirty="0">
                <a:solidFill>
                  <a:schemeClr val="tx1"/>
                </a:solidFill>
                <a:effectLst/>
                <a:latin typeface="+mn-lt"/>
                <a:ea typeface="+mn-ea"/>
                <a:cs typeface="+mn-cs"/>
              </a:rPr>
              <a:t>Shri: </a:t>
            </a:r>
            <a:r>
              <a:rPr lang="en-GB" sz="900" kern="1200" dirty="0">
                <a:solidFill>
                  <a:schemeClr val="tx1"/>
                </a:solidFill>
                <a:effectLst/>
                <a:latin typeface="+mn-lt"/>
                <a:ea typeface="+mn-ea"/>
                <a:cs typeface="+mn-cs"/>
              </a:rPr>
              <a:t>This is really helpful, thank you Helen.</a:t>
            </a:r>
          </a:p>
          <a:p>
            <a:endParaRPr lang="en-GB" dirty="0"/>
          </a:p>
        </p:txBody>
      </p:sp>
      <p:sp>
        <p:nvSpPr>
          <p:cNvPr id="4" name="Slide Number Placeholder 3"/>
          <p:cNvSpPr>
            <a:spLocks noGrp="1"/>
          </p:cNvSpPr>
          <p:nvPr>
            <p:ph type="sldNum" sz="quarter" idx="10"/>
          </p:nvPr>
        </p:nvSpPr>
        <p:spPr/>
        <p:txBody>
          <a:bodyPr/>
          <a:lstStyle/>
          <a:p>
            <a:fld id="{7311567F-F019-E948-A7D1-1F94AF06001C}" type="slidenum">
              <a:rPr lang="en-GB" smtClean="0"/>
              <a:t>8</a:t>
            </a:fld>
            <a:endParaRPr lang="en-GB"/>
          </a:p>
        </p:txBody>
      </p:sp>
    </p:spTree>
    <p:extLst>
      <p:ext uri="{BB962C8B-B14F-4D97-AF65-F5344CB8AC3E}">
        <p14:creationId xmlns:p14="http://schemas.microsoft.com/office/powerpoint/2010/main" val="2727967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E058BCC-7A26-6A42-AA87-525F6042C6FB}"/>
              </a:ext>
            </a:extLst>
          </p:cNvPr>
          <p:cNvSpPr>
            <a:spLocks noGrp="1"/>
          </p:cNvSpPr>
          <p:nvPr>
            <p:ph type="ftr" sz="quarter" idx="11"/>
          </p:nvPr>
        </p:nvSpPr>
        <p:spPr/>
        <p:txBody>
          <a:bodyPr/>
          <a:lstStyle/>
          <a:p>
            <a:r>
              <a:rPr lang="en-GB"/>
              <a:t>Building digital capability</a:t>
            </a:r>
          </a:p>
        </p:txBody>
      </p:sp>
      <p:sp>
        <p:nvSpPr>
          <p:cNvPr id="6" name="Slide Number Placeholder 5">
            <a:extLst>
              <a:ext uri="{FF2B5EF4-FFF2-40B4-BE49-F238E27FC236}">
                <a16:creationId xmlns:a16="http://schemas.microsoft.com/office/drawing/2014/main" id="{975973A5-CA9C-1043-A3DA-4ED6E6C469A5}"/>
              </a:ext>
            </a:extLst>
          </p:cNvPr>
          <p:cNvSpPr>
            <a:spLocks noGrp="1"/>
          </p:cNvSpPr>
          <p:nvPr>
            <p:ph type="sldNum" sz="quarter" idx="12"/>
          </p:nvPr>
        </p:nvSpPr>
        <p:spPr/>
        <p:txBody>
          <a:bodyPr/>
          <a:lstStyle/>
          <a:p>
            <a:fld id="{0BD7AF65-ABD8-9745-9161-1D3466EAFE0E}" type="slidenum">
              <a:rPr lang="en-GB" smtClean="0"/>
              <a:t>‹#›</a:t>
            </a:fld>
            <a:endParaRPr lang="en-GB"/>
          </a:p>
        </p:txBody>
      </p:sp>
      <p:grpSp>
        <p:nvGrpSpPr>
          <p:cNvPr id="386" name="Group 385">
            <a:extLst>
              <a:ext uri="{FF2B5EF4-FFF2-40B4-BE49-F238E27FC236}">
                <a16:creationId xmlns:a16="http://schemas.microsoft.com/office/drawing/2014/main" id="{B10D8A02-3B7A-9D40-B70A-9E4FC92293F8}"/>
              </a:ext>
            </a:extLst>
          </p:cNvPr>
          <p:cNvGrpSpPr/>
          <p:nvPr userDrawn="1"/>
        </p:nvGrpSpPr>
        <p:grpSpPr>
          <a:xfrm>
            <a:off x="357779" y="339725"/>
            <a:ext cx="8426240" cy="4103688"/>
            <a:chOff x="357779" y="339725"/>
            <a:chExt cx="8426240" cy="4103688"/>
          </a:xfrm>
        </p:grpSpPr>
        <p:grpSp>
          <p:nvGrpSpPr>
            <p:cNvPr id="232" name="Group 231">
              <a:extLst>
                <a:ext uri="{FF2B5EF4-FFF2-40B4-BE49-F238E27FC236}">
                  <a16:creationId xmlns:a16="http://schemas.microsoft.com/office/drawing/2014/main" id="{B2527C05-AB2B-5946-9B27-675CFF8EBA06}"/>
                </a:ext>
              </a:extLst>
            </p:cNvPr>
            <p:cNvGrpSpPr/>
            <p:nvPr userDrawn="1"/>
          </p:nvGrpSpPr>
          <p:grpSpPr>
            <a:xfrm>
              <a:off x="357779" y="339725"/>
              <a:ext cx="298800" cy="4103688"/>
              <a:chOff x="357779" y="339725"/>
              <a:chExt cx="298800" cy="4103688"/>
            </a:xfrm>
          </p:grpSpPr>
          <p:sp>
            <p:nvSpPr>
              <p:cNvPr id="8" name="Rectangle 7">
                <a:extLst>
                  <a:ext uri="{FF2B5EF4-FFF2-40B4-BE49-F238E27FC236}">
                    <a16:creationId xmlns:a16="http://schemas.microsoft.com/office/drawing/2014/main" id="{1180BAFD-BA12-514F-90DB-A8F50B1EA6E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4" name="Rectangle 223">
                <a:extLst>
                  <a:ext uri="{FF2B5EF4-FFF2-40B4-BE49-F238E27FC236}">
                    <a16:creationId xmlns:a16="http://schemas.microsoft.com/office/drawing/2014/main" id="{EE00541B-D9F5-4143-8D82-D7BE6AC3336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5" name="Rectangle 224">
                <a:extLst>
                  <a:ext uri="{FF2B5EF4-FFF2-40B4-BE49-F238E27FC236}">
                    <a16:creationId xmlns:a16="http://schemas.microsoft.com/office/drawing/2014/main" id="{7ACAEA3B-6751-CE4E-8C61-E7E17543E456}"/>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6" name="Rectangle 225">
                <a:extLst>
                  <a:ext uri="{FF2B5EF4-FFF2-40B4-BE49-F238E27FC236}">
                    <a16:creationId xmlns:a16="http://schemas.microsoft.com/office/drawing/2014/main" id="{2B62BA43-865A-0141-A584-0E139E53135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7" name="Rectangle 226">
                <a:extLst>
                  <a:ext uri="{FF2B5EF4-FFF2-40B4-BE49-F238E27FC236}">
                    <a16:creationId xmlns:a16="http://schemas.microsoft.com/office/drawing/2014/main" id="{06E2FE7A-CEE9-2041-B40F-A16B0F078E7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8" name="Rectangle 227">
                <a:extLst>
                  <a:ext uri="{FF2B5EF4-FFF2-40B4-BE49-F238E27FC236}">
                    <a16:creationId xmlns:a16="http://schemas.microsoft.com/office/drawing/2014/main" id="{07B45580-C20B-B642-BDF0-707F0F4E389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9" name="Rectangle 228">
                <a:extLst>
                  <a:ext uri="{FF2B5EF4-FFF2-40B4-BE49-F238E27FC236}">
                    <a16:creationId xmlns:a16="http://schemas.microsoft.com/office/drawing/2014/main" id="{A799835D-49EF-9043-893A-59CDA840231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0" name="Rectangle 229">
                <a:extLst>
                  <a:ext uri="{FF2B5EF4-FFF2-40B4-BE49-F238E27FC236}">
                    <a16:creationId xmlns:a16="http://schemas.microsoft.com/office/drawing/2014/main" id="{725D5DD0-5874-ED49-9A3C-210DFA081C8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33" name="Group 232">
              <a:extLst>
                <a:ext uri="{FF2B5EF4-FFF2-40B4-BE49-F238E27FC236}">
                  <a16:creationId xmlns:a16="http://schemas.microsoft.com/office/drawing/2014/main" id="{F6FF0FCB-C661-0E47-A28A-9E4049BEF867}"/>
                </a:ext>
              </a:extLst>
            </p:cNvPr>
            <p:cNvGrpSpPr/>
            <p:nvPr userDrawn="1"/>
          </p:nvGrpSpPr>
          <p:grpSpPr>
            <a:xfrm>
              <a:off x="835864" y="339725"/>
              <a:ext cx="298800" cy="4103688"/>
              <a:chOff x="357779" y="339725"/>
              <a:chExt cx="298800" cy="4103688"/>
            </a:xfrm>
          </p:grpSpPr>
          <p:sp>
            <p:nvSpPr>
              <p:cNvPr id="234" name="Rectangle 233">
                <a:extLst>
                  <a:ext uri="{FF2B5EF4-FFF2-40B4-BE49-F238E27FC236}">
                    <a16:creationId xmlns:a16="http://schemas.microsoft.com/office/drawing/2014/main" id="{F5DB71A9-1216-B742-A164-06B19073333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5" name="Rectangle 234">
                <a:extLst>
                  <a:ext uri="{FF2B5EF4-FFF2-40B4-BE49-F238E27FC236}">
                    <a16:creationId xmlns:a16="http://schemas.microsoft.com/office/drawing/2014/main" id="{63438C77-1738-0C4F-949E-8223F7068CEA}"/>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6" name="Rectangle 235">
                <a:extLst>
                  <a:ext uri="{FF2B5EF4-FFF2-40B4-BE49-F238E27FC236}">
                    <a16:creationId xmlns:a16="http://schemas.microsoft.com/office/drawing/2014/main" id="{3FEC894E-834D-6D48-B46A-37CA696AFA6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7" name="Rectangle 236">
                <a:extLst>
                  <a:ext uri="{FF2B5EF4-FFF2-40B4-BE49-F238E27FC236}">
                    <a16:creationId xmlns:a16="http://schemas.microsoft.com/office/drawing/2014/main" id="{BA64FBEB-1B5B-3C41-89FB-BBB24E1264A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8" name="Rectangle 237">
                <a:extLst>
                  <a:ext uri="{FF2B5EF4-FFF2-40B4-BE49-F238E27FC236}">
                    <a16:creationId xmlns:a16="http://schemas.microsoft.com/office/drawing/2014/main" id="{56554B95-DDCF-C141-A182-FBD432909A0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9" name="Rectangle 238">
                <a:extLst>
                  <a:ext uri="{FF2B5EF4-FFF2-40B4-BE49-F238E27FC236}">
                    <a16:creationId xmlns:a16="http://schemas.microsoft.com/office/drawing/2014/main" id="{EF321167-C78A-3340-AEE1-03447D3B8AE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0" name="Rectangle 239">
                <a:extLst>
                  <a:ext uri="{FF2B5EF4-FFF2-40B4-BE49-F238E27FC236}">
                    <a16:creationId xmlns:a16="http://schemas.microsoft.com/office/drawing/2014/main" id="{33359505-7997-C944-B48B-7A064131CD8C}"/>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1" name="Rectangle 240">
                <a:extLst>
                  <a:ext uri="{FF2B5EF4-FFF2-40B4-BE49-F238E27FC236}">
                    <a16:creationId xmlns:a16="http://schemas.microsoft.com/office/drawing/2014/main" id="{1E3C4AAD-BC06-AE46-A591-C57907D03D5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42" name="Group 241">
              <a:extLst>
                <a:ext uri="{FF2B5EF4-FFF2-40B4-BE49-F238E27FC236}">
                  <a16:creationId xmlns:a16="http://schemas.microsoft.com/office/drawing/2014/main" id="{FB5E0307-5105-2F43-86FF-C0E763980928}"/>
                </a:ext>
              </a:extLst>
            </p:cNvPr>
            <p:cNvGrpSpPr/>
            <p:nvPr userDrawn="1"/>
          </p:nvGrpSpPr>
          <p:grpSpPr>
            <a:xfrm>
              <a:off x="1313949" y="339725"/>
              <a:ext cx="298800" cy="4103688"/>
              <a:chOff x="357779" y="339725"/>
              <a:chExt cx="298800" cy="4103688"/>
            </a:xfrm>
          </p:grpSpPr>
          <p:sp>
            <p:nvSpPr>
              <p:cNvPr id="243" name="Rectangle 242">
                <a:extLst>
                  <a:ext uri="{FF2B5EF4-FFF2-40B4-BE49-F238E27FC236}">
                    <a16:creationId xmlns:a16="http://schemas.microsoft.com/office/drawing/2014/main" id="{258E519E-36BB-A248-841C-B124592BC60C}"/>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4" name="Rectangle 243">
                <a:extLst>
                  <a:ext uri="{FF2B5EF4-FFF2-40B4-BE49-F238E27FC236}">
                    <a16:creationId xmlns:a16="http://schemas.microsoft.com/office/drawing/2014/main" id="{5662416F-24B1-9445-8372-200B06F04A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5" name="Rectangle 244">
                <a:extLst>
                  <a:ext uri="{FF2B5EF4-FFF2-40B4-BE49-F238E27FC236}">
                    <a16:creationId xmlns:a16="http://schemas.microsoft.com/office/drawing/2014/main" id="{D654C5B2-C8C9-7246-BAC2-F128DFD89FA1}"/>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6" name="Rectangle 245">
                <a:extLst>
                  <a:ext uri="{FF2B5EF4-FFF2-40B4-BE49-F238E27FC236}">
                    <a16:creationId xmlns:a16="http://schemas.microsoft.com/office/drawing/2014/main" id="{B46A9979-3521-434B-801F-F906A7703B72}"/>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7" name="Rectangle 246">
                <a:extLst>
                  <a:ext uri="{FF2B5EF4-FFF2-40B4-BE49-F238E27FC236}">
                    <a16:creationId xmlns:a16="http://schemas.microsoft.com/office/drawing/2014/main" id="{F5A86AF0-77FC-F74A-A194-71CADA20436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8" name="Rectangle 247">
                <a:extLst>
                  <a:ext uri="{FF2B5EF4-FFF2-40B4-BE49-F238E27FC236}">
                    <a16:creationId xmlns:a16="http://schemas.microsoft.com/office/drawing/2014/main" id="{4C2A4D7C-E7DF-B547-A60F-9436BF2A768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9" name="Rectangle 248">
                <a:extLst>
                  <a:ext uri="{FF2B5EF4-FFF2-40B4-BE49-F238E27FC236}">
                    <a16:creationId xmlns:a16="http://schemas.microsoft.com/office/drawing/2014/main" id="{525FBFA2-2D8F-B04A-B7A9-520DC8798667}"/>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0" name="Rectangle 249">
                <a:extLst>
                  <a:ext uri="{FF2B5EF4-FFF2-40B4-BE49-F238E27FC236}">
                    <a16:creationId xmlns:a16="http://schemas.microsoft.com/office/drawing/2014/main" id="{9D5728D2-A600-2743-BDC0-20525D5639A1}"/>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51" name="Group 250">
              <a:extLst>
                <a:ext uri="{FF2B5EF4-FFF2-40B4-BE49-F238E27FC236}">
                  <a16:creationId xmlns:a16="http://schemas.microsoft.com/office/drawing/2014/main" id="{D1935623-F886-844C-83AD-B569E5750789}"/>
                </a:ext>
              </a:extLst>
            </p:cNvPr>
            <p:cNvGrpSpPr/>
            <p:nvPr userDrawn="1"/>
          </p:nvGrpSpPr>
          <p:grpSpPr>
            <a:xfrm>
              <a:off x="1792034" y="339725"/>
              <a:ext cx="298800" cy="4103688"/>
              <a:chOff x="357779" y="339725"/>
              <a:chExt cx="298800" cy="4103688"/>
            </a:xfrm>
          </p:grpSpPr>
          <p:sp>
            <p:nvSpPr>
              <p:cNvPr id="252" name="Rectangle 251">
                <a:extLst>
                  <a:ext uri="{FF2B5EF4-FFF2-40B4-BE49-F238E27FC236}">
                    <a16:creationId xmlns:a16="http://schemas.microsoft.com/office/drawing/2014/main" id="{1792EE9A-7B8E-1C44-AB2F-FF42A36695B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3" name="Rectangle 252">
                <a:extLst>
                  <a:ext uri="{FF2B5EF4-FFF2-40B4-BE49-F238E27FC236}">
                    <a16:creationId xmlns:a16="http://schemas.microsoft.com/office/drawing/2014/main" id="{FDE00FC5-01F8-B747-9F43-415C38A5623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4" name="Rectangle 253">
                <a:extLst>
                  <a:ext uri="{FF2B5EF4-FFF2-40B4-BE49-F238E27FC236}">
                    <a16:creationId xmlns:a16="http://schemas.microsoft.com/office/drawing/2014/main" id="{7EA603E3-8633-2942-BB09-254D5B9EFB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5" name="Rectangle 254">
                <a:extLst>
                  <a:ext uri="{FF2B5EF4-FFF2-40B4-BE49-F238E27FC236}">
                    <a16:creationId xmlns:a16="http://schemas.microsoft.com/office/drawing/2014/main" id="{3EF28819-F740-9542-BFB3-A65FA102BB7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6" name="Rectangle 255">
                <a:extLst>
                  <a:ext uri="{FF2B5EF4-FFF2-40B4-BE49-F238E27FC236}">
                    <a16:creationId xmlns:a16="http://schemas.microsoft.com/office/drawing/2014/main" id="{7C455E6D-C421-B148-8EFE-86B2B426BFE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7" name="Rectangle 256">
                <a:extLst>
                  <a:ext uri="{FF2B5EF4-FFF2-40B4-BE49-F238E27FC236}">
                    <a16:creationId xmlns:a16="http://schemas.microsoft.com/office/drawing/2014/main" id="{F1DD7B83-E329-1148-B63A-33E24FDDE7FC}"/>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8" name="Rectangle 257">
                <a:extLst>
                  <a:ext uri="{FF2B5EF4-FFF2-40B4-BE49-F238E27FC236}">
                    <a16:creationId xmlns:a16="http://schemas.microsoft.com/office/drawing/2014/main" id="{BF2A73B7-FD83-1B45-93DE-157CC607507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9" name="Rectangle 258">
                <a:extLst>
                  <a:ext uri="{FF2B5EF4-FFF2-40B4-BE49-F238E27FC236}">
                    <a16:creationId xmlns:a16="http://schemas.microsoft.com/office/drawing/2014/main" id="{51889E43-331E-634F-BACC-9072CD1934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60" name="Group 259">
              <a:extLst>
                <a:ext uri="{FF2B5EF4-FFF2-40B4-BE49-F238E27FC236}">
                  <a16:creationId xmlns:a16="http://schemas.microsoft.com/office/drawing/2014/main" id="{88D21F37-06C6-254A-BEE1-0973A28F5C5C}"/>
                </a:ext>
              </a:extLst>
            </p:cNvPr>
            <p:cNvGrpSpPr/>
            <p:nvPr userDrawn="1"/>
          </p:nvGrpSpPr>
          <p:grpSpPr>
            <a:xfrm>
              <a:off x="2270119" y="339725"/>
              <a:ext cx="298800" cy="4103688"/>
              <a:chOff x="357779" y="339725"/>
              <a:chExt cx="298800" cy="4103688"/>
            </a:xfrm>
          </p:grpSpPr>
          <p:sp>
            <p:nvSpPr>
              <p:cNvPr id="261" name="Rectangle 260">
                <a:extLst>
                  <a:ext uri="{FF2B5EF4-FFF2-40B4-BE49-F238E27FC236}">
                    <a16:creationId xmlns:a16="http://schemas.microsoft.com/office/drawing/2014/main" id="{C80CC105-110B-694B-9565-54831C47367D}"/>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2" name="Rectangle 261">
                <a:extLst>
                  <a:ext uri="{FF2B5EF4-FFF2-40B4-BE49-F238E27FC236}">
                    <a16:creationId xmlns:a16="http://schemas.microsoft.com/office/drawing/2014/main" id="{13AF81F0-749C-EB4E-BF30-B2122F883322}"/>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3" name="Rectangle 262">
                <a:extLst>
                  <a:ext uri="{FF2B5EF4-FFF2-40B4-BE49-F238E27FC236}">
                    <a16:creationId xmlns:a16="http://schemas.microsoft.com/office/drawing/2014/main" id="{1B09E496-BE81-C74C-895B-4C98DC3BADD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4" name="Rectangle 263">
                <a:extLst>
                  <a:ext uri="{FF2B5EF4-FFF2-40B4-BE49-F238E27FC236}">
                    <a16:creationId xmlns:a16="http://schemas.microsoft.com/office/drawing/2014/main" id="{5CCA83F6-F1CC-0747-B5EF-C9E267FE573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5" name="Rectangle 264">
                <a:extLst>
                  <a:ext uri="{FF2B5EF4-FFF2-40B4-BE49-F238E27FC236}">
                    <a16:creationId xmlns:a16="http://schemas.microsoft.com/office/drawing/2014/main" id="{6C4AACAF-8A5F-B441-B0E5-4A45B98E616E}"/>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6" name="Rectangle 265">
                <a:extLst>
                  <a:ext uri="{FF2B5EF4-FFF2-40B4-BE49-F238E27FC236}">
                    <a16:creationId xmlns:a16="http://schemas.microsoft.com/office/drawing/2014/main" id="{34011957-8F57-CA4E-B229-22266E9203BA}"/>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7" name="Rectangle 266">
                <a:extLst>
                  <a:ext uri="{FF2B5EF4-FFF2-40B4-BE49-F238E27FC236}">
                    <a16:creationId xmlns:a16="http://schemas.microsoft.com/office/drawing/2014/main" id="{5375969E-7B98-CA44-A84C-D354E6CF8BD6}"/>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8" name="Rectangle 267">
                <a:extLst>
                  <a:ext uri="{FF2B5EF4-FFF2-40B4-BE49-F238E27FC236}">
                    <a16:creationId xmlns:a16="http://schemas.microsoft.com/office/drawing/2014/main" id="{F9A8589F-6FEE-4C4D-A060-9ED90BE6A65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69" name="Group 268">
              <a:extLst>
                <a:ext uri="{FF2B5EF4-FFF2-40B4-BE49-F238E27FC236}">
                  <a16:creationId xmlns:a16="http://schemas.microsoft.com/office/drawing/2014/main" id="{B50292E4-9FF2-4A4C-A61F-29A353CF10C3}"/>
                </a:ext>
              </a:extLst>
            </p:cNvPr>
            <p:cNvGrpSpPr/>
            <p:nvPr userDrawn="1"/>
          </p:nvGrpSpPr>
          <p:grpSpPr>
            <a:xfrm>
              <a:off x="2748204" y="339725"/>
              <a:ext cx="298800" cy="4103688"/>
              <a:chOff x="357779" y="339725"/>
              <a:chExt cx="298800" cy="4103688"/>
            </a:xfrm>
          </p:grpSpPr>
          <p:sp>
            <p:nvSpPr>
              <p:cNvPr id="270" name="Rectangle 269">
                <a:extLst>
                  <a:ext uri="{FF2B5EF4-FFF2-40B4-BE49-F238E27FC236}">
                    <a16:creationId xmlns:a16="http://schemas.microsoft.com/office/drawing/2014/main" id="{DBEB3DF8-09AB-2B4B-B660-21B852572C9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1" name="Rectangle 270">
                <a:extLst>
                  <a:ext uri="{FF2B5EF4-FFF2-40B4-BE49-F238E27FC236}">
                    <a16:creationId xmlns:a16="http://schemas.microsoft.com/office/drawing/2014/main" id="{D47D50A2-AED2-5E4F-9598-5782E9F8A81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2" name="Rectangle 271">
                <a:extLst>
                  <a:ext uri="{FF2B5EF4-FFF2-40B4-BE49-F238E27FC236}">
                    <a16:creationId xmlns:a16="http://schemas.microsoft.com/office/drawing/2014/main" id="{21B322CD-499E-6A49-9AFB-5F857BDB19D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3" name="Rectangle 272">
                <a:extLst>
                  <a:ext uri="{FF2B5EF4-FFF2-40B4-BE49-F238E27FC236}">
                    <a16:creationId xmlns:a16="http://schemas.microsoft.com/office/drawing/2014/main" id="{F588843C-B740-B64B-83C4-943F4B45DFBE}"/>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4" name="Rectangle 273">
                <a:extLst>
                  <a:ext uri="{FF2B5EF4-FFF2-40B4-BE49-F238E27FC236}">
                    <a16:creationId xmlns:a16="http://schemas.microsoft.com/office/drawing/2014/main" id="{90614BDD-514B-874C-B3FA-EBA54433D8B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5" name="Rectangle 274">
                <a:extLst>
                  <a:ext uri="{FF2B5EF4-FFF2-40B4-BE49-F238E27FC236}">
                    <a16:creationId xmlns:a16="http://schemas.microsoft.com/office/drawing/2014/main" id="{2D43B192-B3F3-FF4E-85B4-B92569E63B6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6" name="Rectangle 275">
                <a:extLst>
                  <a:ext uri="{FF2B5EF4-FFF2-40B4-BE49-F238E27FC236}">
                    <a16:creationId xmlns:a16="http://schemas.microsoft.com/office/drawing/2014/main" id="{8810D318-9C97-194A-B77E-A3A1514A3B5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7" name="Rectangle 276">
                <a:extLst>
                  <a:ext uri="{FF2B5EF4-FFF2-40B4-BE49-F238E27FC236}">
                    <a16:creationId xmlns:a16="http://schemas.microsoft.com/office/drawing/2014/main" id="{2D7D7C58-3FA3-7740-B21B-1467661781DA}"/>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78" name="Group 277">
              <a:extLst>
                <a:ext uri="{FF2B5EF4-FFF2-40B4-BE49-F238E27FC236}">
                  <a16:creationId xmlns:a16="http://schemas.microsoft.com/office/drawing/2014/main" id="{D7FA5641-B0D3-5A4F-A522-148BD5DDB4AE}"/>
                </a:ext>
              </a:extLst>
            </p:cNvPr>
            <p:cNvGrpSpPr/>
            <p:nvPr userDrawn="1"/>
          </p:nvGrpSpPr>
          <p:grpSpPr>
            <a:xfrm>
              <a:off x="3226289" y="339725"/>
              <a:ext cx="298800" cy="4103688"/>
              <a:chOff x="357779" y="339725"/>
              <a:chExt cx="298800" cy="4103688"/>
            </a:xfrm>
          </p:grpSpPr>
          <p:sp>
            <p:nvSpPr>
              <p:cNvPr id="279" name="Rectangle 278">
                <a:extLst>
                  <a:ext uri="{FF2B5EF4-FFF2-40B4-BE49-F238E27FC236}">
                    <a16:creationId xmlns:a16="http://schemas.microsoft.com/office/drawing/2014/main" id="{F45E3DCB-58BD-4247-B916-084E0A4C5A4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0" name="Rectangle 279">
                <a:extLst>
                  <a:ext uri="{FF2B5EF4-FFF2-40B4-BE49-F238E27FC236}">
                    <a16:creationId xmlns:a16="http://schemas.microsoft.com/office/drawing/2014/main" id="{EA57E4BB-A7C3-B842-A615-06B7FEC47A2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1" name="Rectangle 280">
                <a:extLst>
                  <a:ext uri="{FF2B5EF4-FFF2-40B4-BE49-F238E27FC236}">
                    <a16:creationId xmlns:a16="http://schemas.microsoft.com/office/drawing/2014/main" id="{DEC96346-120D-4845-942C-0C015411198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2" name="Rectangle 281">
                <a:extLst>
                  <a:ext uri="{FF2B5EF4-FFF2-40B4-BE49-F238E27FC236}">
                    <a16:creationId xmlns:a16="http://schemas.microsoft.com/office/drawing/2014/main" id="{B928CA65-E2DC-C141-B809-57B6BA21130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3" name="Rectangle 282">
                <a:extLst>
                  <a:ext uri="{FF2B5EF4-FFF2-40B4-BE49-F238E27FC236}">
                    <a16:creationId xmlns:a16="http://schemas.microsoft.com/office/drawing/2014/main" id="{3892B0E1-B2BB-3246-8F8C-DAFA80ACA45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4" name="Rectangle 283">
                <a:extLst>
                  <a:ext uri="{FF2B5EF4-FFF2-40B4-BE49-F238E27FC236}">
                    <a16:creationId xmlns:a16="http://schemas.microsoft.com/office/drawing/2014/main" id="{65B6FAAA-23C4-3E47-9D97-14FA5684DF26}"/>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5" name="Rectangle 284">
                <a:extLst>
                  <a:ext uri="{FF2B5EF4-FFF2-40B4-BE49-F238E27FC236}">
                    <a16:creationId xmlns:a16="http://schemas.microsoft.com/office/drawing/2014/main" id="{1CF35F19-58C6-4B41-B13F-EE3F50C1F24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6" name="Rectangle 285">
                <a:extLst>
                  <a:ext uri="{FF2B5EF4-FFF2-40B4-BE49-F238E27FC236}">
                    <a16:creationId xmlns:a16="http://schemas.microsoft.com/office/drawing/2014/main" id="{3EF7A93D-2FC5-DD43-AFC1-56B98F6C118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7" name="Group 286">
              <a:extLst>
                <a:ext uri="{FF2B5EF4-FFF2-40B4-BE49-F238E27FC236}">
                  <a16:creationId xmlns:a16="http://schemas.microsoft.com/office/drawing/2014/main" id="{48786F59-B0E1-8E41-BBED-191B7447B029}"/>
                </a:ext>
              </a:extLst>
            </p:cNvPr>
            <p:cNvGrpSpPr/>
            <p:nvPr userDrawn="1"/>
          </p:nvGrpSpPr>
          <p:grpSpPr>
            <a:xfrm>
              <a:off x="3704374" y="339725"/>
              <a:ext cx="298800" cy="4103688"/>
              <a:chOff x="357779" y="339725"/>
              <a:chExt cx="298800" cy="4103688"/>
            </a:xfrm>
          </p:grpSpPr>
          <p:sp>
            <p:nvSpPr>
              <p:cNvPr id="288" name="Rectangle 287">
                <a:extLst>
                  <a:ext uri="{FF2B5EF4-FFF2-40B4-BE49-F238E27FC236}">
                    <a16:creationId xmlns:a16="http://schemas.microsoft.com/office/drawing/2014/main" id="{CE6B34B1-0C0D-9E4D-8053-CEB68C750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9" name="Rectangle 288">
                <a:extLst>
                  <a:ext uri="{FF2B5EF4-FFF2-40B4-BE49-F238E27FC236}">
                    <a16:creationId xmlns:a16="http://schemas.microsoft.com/office/drawing/2014/main" id="{4013CC65-5A3B-944A-9D81-19DF21A4016E}"/>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0" name="Rectangle 289">
                <a:extLst>
                  <a:ext uri="{FF2B5EF4-FFF2-40B4-BE49-F238E27FC236}">
                    <a16:creationId xmlns:a16="http://schemas.microsoft.com/office/drawing/2014/main" id="{CC456D24-51D8-DF4C-A226-A15FEC29EBF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1" name="Rectangle 290">
                <a:extLst>
                  <a:ext uri="{FF2B5EF4-FFF2-40B4-BE49-F238E27FC236}">
                    <a16:creationId xmlns:a16="http://schemas.microsoft.com/office/drawing/2014/main" id="{08B00B97-102C-5A41-A279-B3C29435F59F}"/>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2" name="Rectangle 291">
                <a:extLst>
                  <a:ext uri="{FF2B5EF4-FFF2-40B4-BE49-F238E27FC236}">
                    <a16:creationId xmlns:a16="http://schemas.microsoft.com/office/drawing/2014/main" id="{5BC2B188-6506-BA4F-BA1B-033178DD9D62}"/>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3" name="Rectangle 292">
                <a:extLst>
                  <a:ext uri="{FF2B5EF4-FFF2-40B4-BE49-F238E27FC236}">
                    <a16:creationId xmlns:a16="http://schemas.microsoft.com/office/drawing/2014/main" id="{F1B67AD1-E669-1948-B3F0-004B143575B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4" name="Rectangle 293">
                <a:extLst>
                  <a:ext uri="{FF2B5EF4-FFF2-40B4-BE49-F238E27FC236}">
                    <a16:creationId xmlns:a16="http://schemas.microsoft.com/office/drawing/2014/main" id="{21FF9548-C270-AA4A-BCF7-27886287AD9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5" name="Rectangle 294">
                <a:extLst>
                  <a:ext uri="{FF2B5EF4-FFF2-40B4-BE49-F238E27FC236}">
                    <a16:creationId xmlns:a16="http://schemas.microsoft.com/office/drawing/2014/main" id="{8646F072-23E8-E148-9211-12D680E4C15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96" name="Group 295">
              <a:extLst>
                <a:ext uri="{FF2B5EF4-FFF2-40B4-BE49-F238E27FC236}">
                  <a16:creationId xmlns:a16="http://schemas.microsoft.com/office/drawing/2014/main" id="{EC8FB2B3-45B7-034C-8FDE-CAA21BEB8578}"/>
                </a:ext>
              </a:extLst>
            </p:cNvPr>
            <p:cNvGrpSpPr/>
            <p:nvPr userDrawn="1"/>
          </p:nvGrpSpPr>
          <p:grpSpPr>
            <a:xfrm>
              <a:off x="4182459" y="339725"/>
              <a:ext cx="298800" cy="4103688"/>
              <a:chOff x="357779" y="339725"/>
              <a:chExt cx="298800" cy="4103688"/>
            </a:xfrm>
          </p:grpSpPr>
          <p:sp>
            <p:nvSpPr>
              <p:cNvPr id="297" name="Rectangle 296">
                <a:extLst>
                  <a:ext uri="{FF2B5EF4-FFF2-40B4-BE49-F238E27FC236}">
                    <a16:creationId xmlns:a16="http://schemas.microsoft.com/office/drawing/2014/main" id="{A4600248-D7E7-394D-AE64-6809E6C89D3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8" name="Rectangle 297">
                <a:extLst>
                  <a:ext uri="{FF2B5EF4-FFF2-40B4-BE49-F238E27FC236}">
                    <a16:creationId xmlns:a16="http://schemas.microsoft.com/office/drawing/2014/main" id="{F0632D09-8275-0F41-888E-B7CF650FFF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9" name="Rectangle 298">
                <a:extLst>
                  <a:ext uri="{FF2B5EF4-FFF2-40B4-BE49-F238E27FC236}">
                    <a16:creationId xmlns:a16="http://schemas.microsoft.com/office/drawing/2014/main" id="{7913E4B2-072F-5B4D-9A6A-44DE19622B5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0" name="Rectangle 299">
                <a:extLst>
                  <a:ext uri="{FF2B5EF4-FFF2-40B4-BE49-F238E27FC236}">
                    <a16:creationId xmlns:a16="http://schemas.microsoft.com/office/drawing/2014/main" id="{D8484524-9F55-CF4F-AD4F-6C5767ABA75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1" name="Rectangle 300">
                <a:extLst>
                  <a:ext uri="{FF2B5EF4-FFF2-40B4-BE49-F238E27FC236}">
                    <a16:creationId xmlns:a16="http://schemas.microsoft.com/office/drawing/2014/main" id="{75EA086C-6499-C747-B2CD-79F3B808466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2" name="Rectangle 301">
                <a:extLst>
                  <a:ext uri="{FF2B5EF4-FFF2-40B4-BE49-F238E27FC236}">
                    <a16:creationId xmlns:a16="http://schemas.microsoft.com/office/drawing/2014/main" id="{522C8D79-A530-1244-A46D-507F946D87C2}"/>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3" name="Rectangle 302">
                <a:extLst>
                  <a:ext uri="{FF2B5EF4-FFF2-40B4-BE49-F238E27FC236}">
                    <a16:creationId xmlns:a16="http://schemas.microsoft.com/office/drawing/2014/main" id="{60CD2A0B-9CD2-3E42-B74B-BDD4E6AE8E6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4" name="Rectangle 303">
                <a:extLst>
                  <a:ext uri="{FF2B5EF4-FFF2-40B4-BE49-F238E27FC236}">
                    <a16:creationId xmlns:a16="http://schemas.microsoft.com/office/drawing/2014/main" id="{880E78E6-DBC9-F641-BD51-0832D9D840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05" name="Group 304">
              <a:extLst>
                <a:ext uri="{FF2B5EF4-FFF2-40B4-BE49-F238E27FC236}">
                  <a16:creationId xmlns:a16="http://schemas.microsoft.com/office/drawing/2014/main" id="{667F1643-6DE0-3A4F-BE8E-17770626DB6E}"/>
                </a:ext>
              </a:extLst>
            </p:cNvPr>
            <p:cNvGrpSpPr/>
            <p:nvPr userDrawn="1"/>
          </p:nvGrpSpPr>
          <p:grpSpPr>
            <a:xfrm>
              <a:off x="4660544" y="339725"/>
              <a:ext cx="298800" cy="4103688"/>
              <a:chOff x="357779" y="339725"/>
              <a:chExt cx="298800" cy="4103688"/>
            </a:xfrm>
          </p:grpSpPr>
          <p:sp>
            <p:nvSpPr>
              <p:cNvPr id="306" name="Rectangle 305">
                <a:extLst>
                  <a:ext uri="{FF2B5EF4-FFF2-40B4-BE49-F238E27FC236}">
                    <a16:creationId xmlns:a16="http://schemas.microsoft.com/office/drawing/2014/main" id="{D09BA541-AD96-BA49-B4F4-718BA261E38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7" name="Rectangle 306">
                <a:extLst>
                  <a:ext uri="{FF2B5EF4-FFF2-40B4-BE49-F238E27FC236}">
                    <a16:creationId xmlns:a16="http://schemas.microsoft.com/office/drawing/2014/main" id="{F48D0544-CC56-E74C-867A-5E39C49CAB01}"/>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8" name="Rectangle 307">
                <a:extLst>
                  <a:ext uri="{FF2B5EF4-FFF2-40B4-BE49-F238E27FC236}">
                    <a16:creationId xmlns:a16="http://schemas.microsoft.com/office/drawing/2014/main" id="{AB492EC4-2C23-084E-BEEC-7614A5DDEF5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9" name="Rectangle 308">
                <a:extLst>
                  <a:ext uri="{FF2B5EF4-FFF2-40B4-BE49-F238E27FC236}">
                    <a16:creationId xmlns:a16="http://schemas.microsoft.com/office/drawing/2014/main" id="{9A8ED7ED-512B-9340-A60F-F90322D14A4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0" name="Rectangle 309">
                <a:extLst>
                  <a:ext uri="{FF2B5EF4-FFF2-40B4-BE49-F238E27FC236}">
                    <a16:creationId xmlns:a16="http://schemas.microsoft.com/office/drawing/2014/main" id="{B1F7CD32-87B9-684B-BD6C-86C948F2C3D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1" name="Rectangle 310">
                <a:extLst>
                  <a:ext uri="{FF2B5EF4-FFF2-40B4-BE49-F238E27FC236}">
                    <a16:creationId xmlns:a16="http://schemas.microsoft.com/office/drawing/2014/main" id="{C70FCD7C-893A-E44A-9C65-35230FED848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2" name="Rectangle 311">
                <a:extLst>
                  <a:ext uri="{FF2B5EF4-FFF2-40B4-BE49-F238E27FC236}">
                    <a16:creationId xmlns:a16="http://schemas.microsoft.com/office/drawing/2014/main" id="{D11EF32A-B078-8948-B5AD-BFF5C2AC122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3" name="Rectangle 312">
                <a:extLst>
                  <a:ext uri="{FF2B5EF4-FFF2-40B4-BE49-F238E27FC236}">
                    <a16:creationId xmlns:a16="http://schemas.microsoft.com/office/drawing/2014/main" id="{A8CAE4F7-B5F1-EC4B-9DC7-A6DFFF443D9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14" name="Group 313">
              <a:extLst>
                <a:ext uri="{FF2B5EF4-FFF2-40B4-BE49-F238E27FC236}">
                  <a16:creationId xmlns:a16="http://schemas.microsoft.com/office/drawing/2014/main" id="{BFA9403B-8F55-4D46-ACE8-B95FFE75A27D}"/>
                </a:ext>
              </a:extLst>
            </p:cNvPr>
            <p:cNvGrpSpPr/>
            <p:nvPr userDrawn="1"/>
          </p:nvGrpSpPr>
          <p:grpSpPr>
            <a:xfrm>
              <a:off x="5138629" y="339725"/>
              <a:ext cx="298800" cy="4103688"/>
              <a:chOff x="357779" y="339725"/>
              <a:chExt cx="298800" cy="4103688"/>
            </a:xfrm>
          </p:grpSpPr>
          <p:sp>
            <p:nvSpPr>
              <p:cNvPr id="315" name="Rectangle 314">
                <a:extLst>
                  <a:ext uri="{FF2B5EF4-FFF2-40B4-BE49-F238E27FC236}">
                    <a16:creationId xmlns:a16="http://schemas.microsoft.com/office/drawing/2014/main" id="{01AE80AD-E9E5-A140-B5FF-F33031870B6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6" name="Rectangle 315">
                <a:extLst>
                  <a:ext uri="{FF2B5EF4-FFF2-40B4-BE49-F238E27FC236}">
                    <a16:creationId xmlns:a16="http://schemas.microsoft.com/office/drawing/2014/main" id="{FC4DEAB4-601C-FA40-AD65-EAE0A2932A9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7" name="Rectangle 316">
                <a:extLst>
                  <a:ext uri="{FF2B5EF4-FFF2-40B4-BE49-F238E27FC236}">
                    <a16:creationId xmlns:a16="http://schemas.microsoft.com/office/drawing/2014/main" id="{8DE85683-D74B-A947-BCEF-282FEF2B36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8" name="Rectangle 317">
                <a:extLst>
                  <a:ext uri="{FF2B5EF4-FFF2-40B4-BE49-F238E27FC236}">
                    <a16:creationId xmlns:a16="http://schemas.microsoft.com/office/drawing/2014/main" id="{454C0E7C-B372-F147-A3CE-D4F7F644196B}"/>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9" name="Rectangle 318">
                <a:extLst>
                  <a:ext uri="{FF2B5EF4-FFF2-40B4-BE49-F238E27FC236}">
                    <a16:creationId xmlns:a16="http://schemas.microsoft.com/office/drawing/2014/main" id="{3D253187-B2CD-9E43-84D6-1F7EC1A69166}"/>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0" name="Rectangle 319">
                <a:extLst>
                  <a:ext uri="{FF2B5EF4-FFF2-40B4-BE49-F238E27FC236}">
                    <a16:creationId xmlns:a16="http://schemas.microsoft.com/office/drawing/2014/main" id="{ADD95762-DAFD-0044-8671-61C938FC1EBF}"/>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1" name="Rectangle 320">
                <a:extLst>
                  <a:ext uri="{FF2B5EF4-FFF2-40B4-BE49-F238E27FC236}">
                    <a16:creationId xmlns:a16="http://schemas.microsoft.com/office/drawing/2014/main" id="{42DE473A-E584-B742-9824-DE4FF4C362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2" name="Rectangle 321">
                <a:extLst>
                  <a:ext uri="{FF2B5EF4-FFF2-40B4-BE49-F238E27FC236}">
                    <a16:creationId xmlns:a16="http://schemas.microsoft.com/office/drawing/2014/main" id="{5105339D-1B97-1D4E-AA68-389957D6B349}"/>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23" name="Group 322">
              <a:extLst>
                <a:ext uri="{FF2B5EF4-FFF2-40B4-BE49-F238E27FC236}">
                  <a16:creationId xmlns:a16="http://schemas.microsoft.com/office/drawing/2014/main" id="{AF97A029-E392-8246-816A-27A10C2F707C}"/>
                </a:ext>
              </a:extLst>
            </p:cNvPr>
            <p:cNvGrpSpPr/>
            <p:nvPr userDrawn="1"/>
          </p:nvGrpSpPr>
          <p:grpSpPr>
            <a:xfrm>
              <a:off x="5616714" y="339725"/>
              <a:ext cx="298800" cy="4103688"/>
              <a:chOff x="357779" y="339725"/>
              <a:chExt cx="298800" cy="4103688"/>
            </a:xfrm>
          </p:grpSpPr>
          <p:sp>
            <p:nvSpPr>
              <p:cNvPr id="324" name="Rectangle 323">
                <a:extLst>
                  <a:ext uri="{FF2B5EF4-FFF2-40B4-BE49-F238E27FC236}">
                    <a16:creationId xmlns:a16="http://schemas.microsoft.com/office/drawing/2014/main" id="{BCEE7283-142D-6643-9DDB-C3086A3B54BB}"/>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5" name="Rectangle 324">
                <a:extLst>
                  <a:ext uri="{FF2B5EF4-FFF2-40B4-BE49-F238E27FC236}">
                    <a16:creationId xmlns:a16="http://schemas.microsoft.com/office/drawing/2014/main" id="{F60E5530-1485-2947-8FE0-0E2B294BA45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6" name="Rectangle 325">
                <a:extLst>
                  <a:ext uri="{FF2B5EF4-FFF2-40B4-BE49-F238E27FC236}">
                    <a16:creationId xmlns:a16="http://schemas.microsoft.com/office/drawing/2014/main" id="{88453AE7-FCCA-2542-8DA7-22CEA2A6B5ED}"/>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7" name="Rectangle 326">
                <a:extLst>
                  <a:ext uri="{FF2B5EF4-FFF2-40B4-BE49-F238E27FC236}">
                    <a16:creationId xmlns:a16="http://schemas.microsoft.com/office/drawing/2014/main" id="{C142D901-3EAE-A648-A456-9091AEEE037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8" name="Rectangle 327">
                <a:extLst>
                  <a:ext uri="{FF2B5EF4-FFF2-40B4-BE49-F238E27FC236}">
                    <a16:creationId xmlns:a16="http://schemas.microsoft.com/office/drawing/2014/main" id="{3BBCABF2-01EF-B944-9F5D-1DB6E1C6FA5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9" name="Rectangle 328">
                <a:extLst>
                  <a:ext uri="{FF2B5EF4-FFF2-40B4-BE49-F238E27FC236}">
                    <a16:creationId xmlns:a16="http://schemas.microsoft.com/office/drawing/2014/main" id="{2AB621CA-E3C8-0045-8464-57C898FFD3E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0" name="Rectangle 329">
                <a:extLst>
                  <a:ext uri="{FF2B5EF4-FFF2-40B4-BE49-F238E27FC236}">
                    <a16:creationId xmlns:a16="http://schemas.microsoft.com/office/drawing/2014/main" id="{7B7944F5-67FB-8849-8029-970C05D4AA4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1" name="Rectangle 330">
                <a:extLst>
                  <a:ext uri="{FF2B5EF4-FFF2-40B4-BE49-F238E27FC236}">
                    <a16:creationId xmlns:a16="http://schemas.microsoft.com/office/drawing/2014/main" id="{6BB5E7F8-E217-EB43-963B-2BBC95CF640F}"/>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32" name="Group 331">
              <a:extLst>
                <a:ext uri="{FF2B5EF4-FFF2-40B4-BE49-F238E27FC236}">
                  <a16:creationId xmlns:a16="http://schemas.microsoft.com/office/drawing/2014/main" id="{7DE0183E-6C40-F342-9AD4-51A85152FA61}"/>
                </a:ext>
              </a:extLst>
            </p:cNvPr>
            <p:cNvGrpSpPr/>
            <p:nvPr userDrawn="1"/>
          </p:nvGrpSpPr>
          <p:grpSpPr>
            <a:xfrm>
              <a:off x="6094799" y="339725"/>
              <a:ext cx="298800" cy="4103688"/>
              <a:chOff x="357779" y="339725"/>
              <a:chExt cx="298800" cy="4103688"/>
            </a:xfrm>
          </p:grpSpPr>
          <p:sp>
            <p:nvSpPr>
              <p:cNvPr id="333" name="Rectangle 332">
                <a:extLst>
                  <a:ext uri="{FF2B5EF4-FFF2-40B4-BE49-F238E27FC236}">
                    <a16:creationId xmlns:a16="http://schemas.microsoft.com/office/drawing/2014/main" id="{7C2E5BA3-7DF5-9743-9572-5981497C0B45}"/>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4" name="Rectangle 333">
                <a:extLst>
                  <a:ext uri="{FF2B5EF4-FFF2-40B4-BE49-F238E27FC236}">
                    <a16:creationId xmlns:a16="http://schemas.microsoft.com/office/drawing/2014/main" id="{F3D2933C-AF96-E147-B65C-12651AFD55C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5" name="Rectangle 334">
                <a:extLst>
                  <a:ext uri="{FF2B5EF4-FFF2-40B4-BE49-F238E27FC236}">
                    <a16:creationId xmlns:a16="http://schemas.microsoft.com/office/drawing/2014/main" id="{5F333EAE-90A9-0044-9C2E-18EA6B3E5610}"/>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6" name="Rectangle 335">
                <a:extLst>
                  <a:ext uri="{FF2B5EF4-FFF2-40B4-BE49-F238E27FC236}">
                    <a16:creationId xmlns:a16="http://schemas.microsoft.com/office/drawing/2014/main" id="{4E876B87-4EE4-4147-A380-E73413E472A1}"/>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7" name="Rectangle 336">
                <a:extLst>
                  <a:ext uri="{FF2B5EF4-FFF2-40B4-BE49-F238E27FC236}">
                    <a16:creationId xmlns:a16="http://schemas.microsoft.com/office/drawing/2014/main" id="{E7E451FD-C13D-BE42-98D3-23EC98757CBA}"/>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8" name="Rectangle 337">
                <a:extLst>
                  <a:ext uri="{FF2B5EF4-FFF2-40B4-BE49-F238E27FC236}">
                    <a16:creationId xmlns:a16="http://schemas.microsoft.com/office/drawing/2014/main" id="{B6E13CEB-D9B4-8546-B703-FB3C46D7DE9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9" name="Rectangle 338">
                <a:extLst>
                  <a:ext uri="{FF2B5EF4-FFF2-40B4-BE49-F238E27FC236}">
                    <a16:creationId xmlns:a16="http://schemas.microsoft.com/office/drawing/2014/main" id="{F6FBF3E8-42B2-0748-8CB8-86F7571DDFB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0" name="Rectangle 339">
                <a:extLst>
                  <a:ext uri="{FF2B5EF4-FFF2-40B4-BE49-F238E27FC236}">
                    <a16:creationId xmlns:a16="http://schemas.microsoft.com/office/drawing/2014/main" id="{7BC3274E-6D2A-C84A-A902-E004E2711BA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41" name="Group 340">
              <a:extLst>
                <a:ext uri="{FF2B5EF4-FFF2-40B4-BE49-F238E27FC236}">
                  <a16:creationId xmlns:a16="http://schemas.microsoft.com/office/drawing/2014/main" id="{2E0C14EB-47B5-4543-8428-B29107490E29}"/>
                </a:ext>
              </a:extLst>
            </p:cNvPr>
            <p:cNvGrpSpPr/>
            <p:nvPr userDrawn="1"/>
          </p:nvGrpSpPr>
          <p:grpSpPr>
            <a:xfrm>
              <a:off x="6572884" y="339725"/>
              <a:ext cx="298800" cy="4103688"/>
              <a:chOff x="357779" y="339725"/>
              <a:chExt cx="298800" cy="4103688"/>
            </a:xfrm>
          </p:grpSpPr>
          <p:sp>
            <p:nvSpPr>
              <p:cNvPr id="342" name="Rectangle 341">
                <a:extLst>
                  <a:ext uri="{FF2B5EF4-FFF2-40B4-BE49-F238E27FC236}">
                    <a16:creationId xmlns:a16="http://schemas.microsoft.com/office/drawing/2014/main" id="{7A573DF8-D82D-2349-B81B-DE3EEA4AE399}"/>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3" name="Rectangle 342">
                <a:extLst>
                  <a:ext uri="{FF2B5EF4-FFF2-40B4-BE49-F238E27FC236}">
                    <a16:creationId xmlns:a16="http://schemas.microsoft.com/office/drawing/2014/main" id="{796208DA-1B3B-4648-9E17-ECECB4A972B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4" name="Rectangle 343">
                <a:extLst>
                  <a:ext uri="{FF2B5EF4-FFF2-40B4-BE49-F238E27FC236}">
                    <a16:creationId xmlns:a16="http://schemas.microsoft.com/office/drawing/2014/main" id="{D27B1369-1224-6444-9AF5-227073CA300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5" name="Rectangle 344">
                <a:extLst>
                  <a:ext uri="{FF2B5EF4-FFF2-40B4-BE49-F238E27FC236}">
                    <a16:creationId xmlns:a16="http://schemas.microsoft.com/office/drawing/2014/main" id="{FBBE84E2-862A-284A-8E59-56E77403B7F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6" name="Rectangle 345">
                <a:extLst>
                  <a:ext uri="{FF2B5EF4-FFF2-40B4-BE49-F238E27FC236}">
                    <a16:creationId xmlns:a16="http://schemas.microsoft.com/office/drawing/2014/main" id="{BD2410F2-566E-A546-B6C4-C998A8B9A529}"/>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7" name="Rectangle 346">
                <a:extLst>
                  <a:ext uri="{FF2B5EF4-FFF2-40B4-BE49-F238E27FC236}">
                    <a16:creationId xmlns:a16="http://schemas.microsoft.com/office/drawing/2014/main" id="{E1B5F211-B103-6940-9308-E277685C355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8" name="Rectangle 347">
                <a:extLst>
                  <a:ext uri="{FF2B5EF4-FFF2-40B4-BE49-F238E27FC236}">
                    <a16:creationId xmlns:a16="http://schemas.microsoft.com/office/drawing/2014/main" id="{5CA2BE73-B4AC-E64E-8AF1-655C236E0B73}"/>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9" name="Rectangle 348">
                <a:extLst>
                  <a:ext uri="{FF2B5EF4-FFF2-40B4-BE49-F238E27FC236}">
                    <a16:creationId xmlns:a16="http://schemas.microsoft.com/office/drawing/2014/main" id="{C9FA2AA5-991F-774F-929B-4465BB4AB434}"/>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50" name="Group 349">
              <a:extLst>
                <a:ext uri="{FF2B5EF4-FFF2-40B4-BE49-F238E27FC236}">
                  <a16:creationId xmlns:a16="http://schemas.microsoft.com/office/drawing/2014/main" id="{B6E77EC5-1B31-D54A-8CAF-493F78FB7E9C}"/>
                </a:ext>
              </a:extLst>
            </p:cNvPr>
            <p:cNvGrpSpPr/>
            <p:nvPr userDrawn="1"/>
          </p:nvGrpSpPr>
          <p:grpSpPr>
            <a:xfrm>
              <a:off x="7050969" y="339725"/>
              <a:ext cx="298800" cy="4103688"/>
              <a:chOff x="357779" y="339725"/>
              <a:chExt cx="298800" cy="4103688"/>
            </a:xfrm>
          </p:grpSpPr>
          <p:sp>
            <p:nvSpPr>
              <p:cNvPr id="351" name="Rectangle 350">
                <a:extLst>
                  <a:ext uri="{FF2B5EF4-FFF2-40B4-BE49-F238E27FC236}">
                    <a16:creationId xmlns:a16="http://schemas.microsoft.com/office/drawing/2014/main" id="{B39403BF-CD86-5244-A4F4-90FB73B8C55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2" name="Rectangle 351">
                <a:extLst>
                  <a:ext uri="{FF2B5EF4-FFF2-40B4-BE49-F238E27FC236}">
                    <a16:creationId xmlns:a16="http://schemas.microsoft.com/office/drawing/2014/main" id="{618FF3F3-E6CE-6B40-A23C-AE1F3426B22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3" name="Rectangle 352">
                <a:extLst>
                  <a:ext uri="{FF2B5EF4-FFF2-40B4-BE49-F238E27FC236}">
                    <a16:creationId xmlns:a16="http://schemas.microsoft.com/office/drawing/2014/main" id="{18A7EC7D-C906-1F4B-8CE7-B1CB71868A8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4" name="Rectangle 353">
                <a:extLst>
                  <a:ext uri="{FF2B5EF4-FFF2-40B4-BE49-F238E27FC236}">
                    <a16:creationId xmlns:a16="http://schemas.microsoft.com/office/drawing/2014/main" id="{4C386609-CD54-D549-A945-FD3EEC1338F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5" name="Rectangle 354">
                <a:extLst>
                  <a:ext uri="{FF2B5EF4-FFF2-40B4-BE49-F238E27FC236}">
                    <a16:creationId xmlns:a16="http://schemas.microsoft.com/office/drawing/2014/main" id="{A016BCB9-5CBD-9A4C-96DE-F9B0BDAA04DF}"/>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6" name="Rectangle 355">
                <a:extLst>
                  <a:ext uri="{FF2B5EF4-FFF2-40B4-BE49-F238E27FC236}">
                    <a16:creationId xmlns:a16="http://schemas.microsoft.com/office/drawing/2014/main" id="{6F92E2B6-B310-E746-90F3-2DB309D50FA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7" name="Rectangle 356">
                <a:extLst>
                  <a:ext uri="{FF2B5EF4-FFF2-40B4-BE49-F238E27FC236}">
                    <a16:creationId xmlns:a16="http://schemas.microsoft.com/office/drawing/2014/main" id="{05534660-5F13-9C4B-A801-6DA4ADB27BDB}"/>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8" name="Rectangle 357">
                <a:extLst>
                  <a:ext uri="{FF2B5EF4-FFF2-40B4-BE49-F238E27FC236}">
                    <a16:creationId xmlns:a16="http://schemas.microsoft.com/office/drawing/2014/main" id="{EF58F904-FF63-5242-9C0E-EE9D47A3A716}"/>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59" name="Group 358">
              <a:extLst>
                <a:ext uri="{FF2B5EF4-FFF2-40B4-BE49-F238E27FC236}">
                  <a16:creationId xmlns:a16="http://schemas.microsoft.com/office/drawing/2014/main" id="{B89FE7BE-6867-C447-A1C7-1CB7D1C0670D}"/>
                </a:ext>
              </a:extLst>
            </p:cNvPr>
            <p:cNvGrpSpPr/>
            <p:nvPr userDrawn="1"/>
          </p:nvGrpSpPr>
          <p:grpSpPr>
            <a:xfrm>
              <a:off x="7529054" y="339725"/>
              <a:ext cx="298800" cy="4103688"/>
              <a:chOff x="357779" y="339725"/>
              <a:chExt cx="298800" cy="4103688"/>
            </a:xfrm>
          </p:grpSpPr>
          <p:sp>
            <p:nvSpPr>
              <p:cNvPr id="360" name="Rectangle 359">
                <a:extLst>
                  <a:ext uri="{FF2B5EF4-FFF2-40B4-BE49-F238E27FC236}">
                    <a16:creationId xmlns:a16="http://schemas.microsoft.com/office/drawing/2014/main" id="{51051AB3-2393-CA4F-8B98-FB267798C057}"/>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1" name="Rectangle 360">
                <a:extLst>
                  <a:ext uri="{FF2B5EF4-FFF2-40B4-BE49-F238E27FC236}">
                    <a16:creationId xmlns:a16="http://schemas.microsoft.com/office/drawing/2014/main" id="{4BD73E59-330B-B243-9D45-D8ABE4A1FE5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2" name="Rectangle 361">
                <a:extLst>
                  <a:ext uri="{FF2B5EF4-FFF2-40B4-BE49-F238E27FC236}">
                    <a16:creationId xmlns:a16="http://schemas.microsoft.com/office/drawing/2014/main" id="{B28C0E1E-3149-AF48-9C52-6FEE6820D3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3" name="Rectangle 362">
                <a:extLst>
                  <a:ext uri="{FF2B5EF4-FFF2-40B4-BE49-F238E27FC236}">
                    <a16:creationId xmlns:a16="http://schemas.microsoft.com/office/drawing/2014/main" id="{F578D518-D4C6-3340-92A1-004B64879116}"/>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4" name="Rectangle 363">
                <a:extLst>
                  <a:ext uri="{FF2B5EF4-FFF2-40B4-BE49-F238E27FC236}">
                    <a16:creationId xmlns:a16="http://schemas.microsoft.com/office/drawing/2014/main" id="{787EC9C8-7D0B-B241-A6A0-86929AE106D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5" name="Rectangle 364">
                <a:extLst>
                  <a:ext uri="{FF2B5EF4-FFF2-40B4-BE49-F238E27FC236}">
                    <a16:creationId xmlns:a16="http://schemas.microsoft.com/office/drawing/2014/main" id="{45C29018-6EDF-0A4C-BB8F-A25C9BFD83C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6" name="Rectangle 365">
                <a:extLst>
                  <a:ext uri="{FF2B5EF4-FFF2-40B4-BE49-F238E27FC236}">
                    <a16:creationId xmlns:a16="http://schemas.microsoft.com/office/drawing/2014/main" id="{397F3FEF-E8F1-8042-8736-27FC0B6A5DC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7" name="Rectangle 366">
                <a:extLst>
                  <a:ext uri="{FF2B5EF4-FFF2-40B4-BE49-F238E27FC236}">
                    <a16:creationId xmlns:a16="http://schemas.microsoft.com/office/drawing/2014/main" id="{68B4801B-337D-6445-99E2-22398C699E2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68" name="Group 367">
              <a:extLst>
                <a:ext uri="{FF2B5EF4-FFF2-40B4-BE49-F238E27FC236}">
                  <a16:creationId xmlns:a16="http://schemas.microsoft.com/office/drawing/2014/main" id="{14D8F03E-CC06-704C-B484-52938AF29492}"/>
                </a:ext>
              </a:extLst>
            </p:cNvPr>
            <p:cNvGrpSpPr/>
            <p:nvPr userDrawn="1"/>
          </p:nvGrpSpPr>
          <p:grpSpPr>
            <a:xfrm>
              <a:off x="8007139" y="339725"/>
              <a:ext cx="298800" cy="4103688"/>
              <a:chOff x="357779" y="339725"/>
              <a:chExt cx="298800" cy="4103688"/>
            </a:xfrm>
          </p:grpSpPr>
          <p:sp>
            <p:nvSpPr>
              <p:cNvPr id="369" name="Rectangle 368">
                <a:extLst>
                  <a:ext uri="{FF2B5EF4-FFF2-40B4-BE49-F238E27FC236}">
                    <a16:creationId xmlns:a16="http://schemas.microsoft.com/office/drawing/2014/main" id="{F2BB14A5-33B6-6F47-BC0E-2A5E12E9718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0" name="Rectangle 369">
                <a:extLst>
                  <a:ext uri="{FF2B5EF4-FFF2-40B4-BE49-F238E27FC236}">
                    <a16:creationId xmlns:a16="http://schemas.microsoft.com/office/drawing/2014/main" id="{4F039FF5-C1ED-3F4F-9C65-F0B9F65C7029}"/>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1" name="Rectangle 370">
                <a:extLst>
                  <a:ext uri="{FF2B5EF4-FFF2-40B4-BE49-F238E27FC236}">
                    <a16:creationId xmlns:a16="http://schemas.microsoft.com/office/drawing/2014/main" id="{F82FF630-960D-194F-BC28-504E56066C7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2" name="Rectangle 371">
                <a:extLst>
                  <a:ext uri="{FF2B5EF4-FFF2-40B4-BE49-F238E27FC236}">
                    <a16:creationId xmlns:a16="http://schemas.microsoft.com/office/drawing/2014/main" id="{1752EFA1-80DE-E043-BC3A-3883824B28AD}"/>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3" name="Rectangle 372">
                <a:extLst>
                  <a:ext uri="{FF2B5EF4-FFF2-40B4-BE49-F238E27FC236}">
                    <a16:creationId xmlns:a16="http://schemas.microsoft.com/office/drawing/2014/main" id="{403CFBBF-AA33-8B47-8A50-F03774B44E70}"/>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4" name="Rectangle 373">
                <a:extLst>
                  <a:ext uri="{FF2B5EF4-FFF2-40B4-BE49-F238E27FC236}">
                    <a16:creationId xmlns:a16="http://schemas.microsoft.com/office/drawing/2014/main" id="{04A08381-621D-9F4A-8EA1-B44495FBC3A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5" name="Rectangle 374">
                <a:extLst>
                  <a:ext uri="{FF2B5EF4-FFF2-40B4-BE49-F238E27FC236}">
                    <a16:creationId xmlns:a16="http://schemas.microsoft.com/office/drawing/2014/main" id="{0D3F86FB-4B9E-C542-8BF3-311A2391212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6" name="Rectangle 375">
                <a:extLst>
                  <a:ext uri="{FF2B5EF4-FFF2-40B4-BE49-F238E27FC236}">
                    <a16:creationId xmlns:a16="http://schemas.microsoft.com/office/drawing/2014/main" id="{2048D530-260E-784B-8893-0DE1A020B60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77" name="Group 376">
              <a:extLst>
                <a:ext uri="{FF2B5EF4-FFF2-40B4-BE49-F238E27FC236}">
                  <a16:creationId xmlns:a16="http://schemas.microsoft.com/office/drawing/2014/main" id="{8952574D-9438-084A-835F-C8BC3A54E16D}"/>
                </a:ext>
              </a:extLst>
            </p:cNvPr>
            <p:cNvGrpSpPr/>
            <p:nvPr userDrawn="1"/>
          </p:nvGrpSpPr>
          <p:grpSpPr>
            <a:xfrm>
              <a:off x="8485219" y="339725"/>
              <a:ext cx="298800" cy="4103688"/>
              <a:chOff x="357779" y="339725"/>
              <a:chExt cx="298800" cy="4103688"/>
            </a:xfrm>
          </p:grpSpPr>
          <p:sp>
            <p:nvSpPr>
              <p:cNvPr id="378" name="Rectangle 377">
                <a:extLst>
                  <a:ext uri="{FF2B5EF4-FFF2-40B4-BE49-F238E27FC236}">
                    <a16:creationId xmlns:a16="http://schemas.microsoft.com/office/drawing/2014/main" id="{652D550B-DAC2-DA4F-A929-3F4B335B6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9" name="Rectangle 378">
                <a:extLst>
                  <a:ext uri="{FF2B5EF4-FFF2-40B4-BE49-F238E27FC236}">
                    <a16:creationId xmlns:a16="http://schemas.microsoft.com/office/drawing/2014/main" id="{76E83691-03FF-E840-8204-8A2B4BD6D39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0" name="Rectangle 379">
                <a:extLst>
                  <a:ext uri="{FF2B5EF4-FFF2-40B4-BE49-F238E27FC236}">
                    <a16:creationId xmlns:a16="http://schemas.microsoft.com/office/drawing/2014/main" id="{0B6092A0-2144-4847-95F8-E85E94BA0E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1" name="Rectangle 380">
                <a:extLst>
                  <a:ext uri="{FF2B5EF4-FFF2-40B4-BE49-F238E27FC236}">
                    <a16:creationId xmlns:a16="http://schemas.microsoft.com/office/drawing/2014/main" id="{1951ACCD-A3CB-A844-AD8E-97B5ED6A8405}"/>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2" name="Rectangle 381">
                <a:extLst>
                  <a:ext uri="{FF2B5EF4-FFF2-40B4-BE49-F238E27FC236}">
                    <a16:creationId xmlns:a16="http://schemas.microsoft.com/office/drawing/2014/main" id="{C0CC0698-6136-4B41-A16F-439061F46F95}"/>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3" name="Rectangle 382">
                <a:extLst>
                  <a:ext uri="{FF2B5EF4-FFF2-40B4-BE49-F238E27FC236}">
                    <a16:creationId xmlns:a16="http://schemas.microsoft.com/office/drawing/2014/main" id="{A5A6E64E-2D3C-8D4C-B9C4-6ABB2D24CCD3}"/>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4" name="Rectangle 383">
                <a:extLst>
                  <a:ext uri="{FF2B5EF4-FFF2-40B4-BE49-F238E27FC236}">
                    <a16:creationId xmlns:a16="http://schemas.microsoft.com/office/drawing/2014/main" id="{2E6A2CA3-6C02-4A48-A0C1-9DB891AD85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5" name="Rectangle 384">
                <a:extLst>
                  <a:ext uri="{FF2B5EF4-FFF2-40B4-BE49-F238E27FC236}">
                    <a16:creationId xmlns:a16="http://schemas.microsoft.com/office/drawing/2014/main" id="{C19808B6-A2CD-E847-BD26-4E6E7DC68B00}"/>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spTree>
    <p:extLst>
      <p:ext uri="{BB962C8B-B14F-4D97-AF65-F5344CB8AC3E}">
        <p14:creationId xmlns:p14="http://schemas.microsoft.com/office/powerpoint/2010/main" val="2914367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270272" indent="-130969" defTabSz="270000">
              <a:lnSpc>
                <a:spcPct val="100000"/>
              </a:lnSpc>
              <a:tabLst/>
              <a:defRPr sz="1200" b="0" i="0">
                <a:solidFill>
                  <a:schemeClr val="bg1"/>
                </a:solidFill>
                <a:latin typeface="+mn-lt"/>
                <a:ea typeface="Roboto Light" panose="02000000000000000000" pitchFamily="2" charset="0"/>
              </a:defRPr>
            </a:lvl2pPr>
            <a:lvl3pPr marL="402431" indent="-132160" defTabSz="270000">
              <a:lnSpc>
                <a:spcPct val="100000"/>
              </a:lnSpc>
              <a:tabLst/>
              <a:defRPr sz="1200" b="0" i="0">
                <a:solidFill>
                  <a:schemeClr val="bg1"/>
                </a:solidFill>
                <a:latin typeface="+mn-lt"/>
                <a:ea typeface="Roboto Light" panose="02000000000000000000" pitchFamily="2" charset="0"/>
              </a:defRPr>
            </a:lvl3pPr>
            <a:lvl4pPr marL="533400" indent="-130969" defTabSz="270000">
              <a:lnSpc>
                <a:spcPct val="100000"/>
              </a:lnSpc>
              <a:tabLst/>
              <a:defRPr sz="1200" b="0" i="0">
                <a:solidFill>
                  <a:schemeClr val="bg1"/>
                </a:solidFill>
                <a:latin typeface="+mn-lt"/>
                <a:ea typeface="Roboto Light" panose="02000000000000000000" pitchFamily="2" charset="0"/>
              </a:defRPr>
            </a:lvl4pPr>
            <a:lvl5pPr marL="672704" indent="-139304"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p>
            <a:r>
              <a:rPr lang="en-GB"/>
              <a:t>Building digital capability</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2407223099"/>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E058BCC-7A26-6A42-AA87-525F6042C6FB}"/>
              </a:ext>
            </a:extLst>
          </p:cNvPr>
          <p:cNvSpPr>
            <a:spLocks noGrp="1"/>
          </p:cNvSpPr>
          <p:nvPr>
            <p:ph type="ftr" sz="quarter" idx="11"/>
          </p:nvPr>
        </p:nvSpPr>
        <p:spPr/>
        <p:txBody>
          <a:bodyPr/>
          <a:lstStyle/>
          <a:p>
            <a:r>
              <a:rPr lang="en-GB"/>
              <a:t>Building digital capability</a:t>
            </a:r>
            <a:endParaRPr lang="en-GB" dirty="0"/>
          </a:p>
        </p:txBody>
      </p:sp>
      <p:sp>
        <p:nvSpPr>
          <p:cNvPr id="6" name="Slide Number Placeholder 5">
            <a:extLst>
              <a:ext uri="{FF2B5EF4-FFF2-40B4-BE49-F238E27FC236}">
                <a16:creationId xmlns:a16="http://schemas.microsoft.com/office/drawing/2014/main" id="{975973A5-CA9C-1043-A3DA-4ED6E6C469A5}"/>
              </a:ext>
            </a:extLst>
          </p:cNvPr>
          <p:cNvSpPr>
            <a:spLocks noGrp="1"/>
          </p:cNvSpPr>
          <p:nvPr>
            <p:ph type="sldNum" sz="quarter" idx="12"/>
          </p:nvPr>
        </p:nvSpPr>
        <p:spPr/>
        <p:txBody>
          <a:bodyPr/>
          <a:lstStyle/>
          <a:p>
            <a:fld id="{0BD7AF65-ABD8-9745-9161-1D3466EAFE0E}" type="slidenum">
              <a:rPr lang="en-GB" smtClean="0"/>
              <a:t>‹#›</a:t>
            </a:fld>
            <a:endParaRPr lang="en-GB"/>
          </a:p>
        </p:txBody>
      </p:sp>
      <p:grpSp>
        <p:nvGrpSpPr>
          <p:cNvPr id="386" name="Group 385">
            <a:extLst>
              <a:ext uri="{FF2B5EF4-FFF2-40B4-BE49-F238E27FC236}">
                <a16:creationId xmlns:a16="http://schemas.microsoft.com/office/drawing/2014/main" id="{B10D8A02-3B7A-9D40-B70A-9E4FC92293F8}"/>
              </a:ext>
            </a:extLst>
          </p:cNvPr>
          <p:cNvGrpSpPr/>
          <p:nvPr userDrawn="1"/>
        </p:nvGrpSpPr>
        <p:grpSpPr>
          <a:xfrm>
            <a:off x="357779" y="339725"/>
            <a:ext cx="8426240" cy="4103688"/>
            <a:chOff x="357779" y="339725"/>
            <a:chExt cx="8426240" cy="4103688"/>
          </a:xfrm>
        </p:grpSpPr>
        <p:grpSp>
          <p:nvGrpSpPr>
            <p:cNvPr id="232" name="Group 231">
              <a:extLst>
                <a:ext uri="{FF2B5EF4-FFF2-40B4-BE49-F238E27FC236}">
                  <a16:creationId xmlns:a16="http://schemas.microsoft.com/office/drawing/2014/main" id="{B2527C05-AB2B-5946-9B27-675CFF8EBA06}"/>
                </a:ext>
              </a:extLst>
            </p:cNvPr>
            <p:cNvGrpSpPr/>
            <p:nvPr userDrawn="1"/>
          </p:nvGrpSpPr>
          <p:grpSpPr>
            <a:xfrm>
              <a:off x="357779" y="339725"/>
              <a:ext cx="298800" cy="4103688"/>
              <a:chOff x="357779" y="339725"/>
              <a:chExt cx="298800" cy="4103688"/>
            </a:xfrm>
          </p:grpSpPr>
          <p:sp>
            <p:nvSpPr>
              <p:cNvPr id="8" name="Rectangle 7">
                <a:extLst>
                  <a:ext uri="{FF2B5EF4-FFF2-40B4-BE49-F238E27FC236}">
                    <a16:creationId xmlns:a16="http://schemas.microsoft.com/office/drawing/2014/main" id="{1180BAFD-BA12-514F-90DB-A8F50B1EA6E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4" name="Rectangle 223">
                <a:extLst>
                  <a:ext uri="{FF2B5EF4-FFF2-40B4-BE49-F238E27FC236}">
                    <a16:creationId xmlns:a16="http://schemas.microsoft.com/office/drawing/2014/main" id="{EE00541B-D9F5-4143-8D82-D7BE6AC3336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5" name="Rectangle 224">
                <a:extLst>
                  <a:ext uri="{FF2B5EF4-FFF2-40B4-BE49-F238E27FC236}">
                    <a16:creationId xmlns:a16="http://schemas.microsoft.com/office/drawing/2014/main" id="{7ACAEA3B-6751-CE4E-8C61-E7E17543E456}"/>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6" name="Rectangle 225">
                <a:extLst>
                  <a:ext uri="{FF2B5EF4-FFF2-40B4-BE49-F238E27FC236}">
                    <a16:creationId xmlns:a16="http://schemas.microsoft.com/office/drawing/2014/main" id="{2B62BA43-865A-0141-A584-0E139E53135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7" name="Rectangle 226">
                <a:extLst>
                  <a:ext uri="{FF2B5EF4-FFF2-40B4-BE49-F238E27FC236}">
                    <a16:creationId xmlns:a16="http://schemas.microsoft.com/office/drawing/2014/main" id="{06E2FE7A-CEE9-2041-B40F-A16B0F078E7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8" name="Rectangle 227">
                <a:extLst>
                  <a:ext uri="{FF2B5EF4-FFF2-40B4-BE49-F238E27FC236}">
                    <a16:creationId xmlns:a16="http://schemas.microsoft.com/office/drawing/2014/main" id="{07B45580-C20B-B642-BDF0-707F0F4E389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9" name="Rectangle 228">
                <a:extLst>
                  <a:ext uri="{FF2B5EF4-FFF2-40B4-BE49-F238E27FC236}">
                    <a16:creationId xmlns:a16="http://schemas.microsoft.com/office/drawing/2014/main" id="{A799835D-49EF-9043-893A-59CDA840231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0" name="Rectangle 229">
                <a:extLst>
                  <a:ext uri="{FF2B5EF4-FFF2-40B4-BE49-F238E27FC236}">
                    <a16:creationId xmlns:a16="http://schemas.microsoft.com/office/drawing/2014/main" id="{725D5DD0-5874-ED49-9A3C-210DFA081C8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33" name="Group 232">
              <a:extLst>
                <a:ext uri="{FF2B5EF4-FFF2-40B4-BE49-F238E27FC236}">
                  <a16:creationId xmlns:a16="http://schemas.microsoft.com/office/drawing/2014/main" id="{F6FF0FCB-C661-0E47-A28A-9E4049BEF867}"/>
                </a:ext>
              </a:extLst>
            </p:cNvPr>
            <p:cNvGrpSpPr/>
            <p:nvPr userDrawn="1"/>
          </p:nvGrpSpPr>
          <p:grpSpPr>
            <a:xfrm>
              <a:off x="835864" y="339725"/>
              <a:ext cx="298800" cy="4103688"/>
              <a:chOff x="357779" y="339725"/>
              <a:chExt cx="298800" cy="4103688"/>
            </a:xfrm>
          </p:grpSpPr>
          <p:sp>
            <p:nvSpPr>
              <p:cNvPr id="234" name="Rectangle 233">
                <a:extLst>
                  <a:ext uri="{FF2B5EF4-FFF2-40B4-BE49-F238E27FC236}">
                    <a16:creationId xmlns:a16="http://schemas.microsoft.com/office/drawing/2014/main" id="{F5DB71A9-1216-B742-A164-06B19073333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5" name="Rectangle 234">
                <a:extLst>
                  <a:ext uri="{FF2B5EF4-FFF2-40B4-BE49-F238E27FC236}">
                    <a16:creationId xmlns:a16="http://schemas.microsoft.com/office/drawing/2014/main" id="{63438C77-1738-0C4F-949E-8223F7068CEA}"/>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6" name="Rectangle 235">
                <a:extLst>
                  <a:ext uri="{FF2B5EF4-FFF2-40B4-BE49-F238E27FC236}">
                    <a16:creationId xmlns:a16="http://schemas.microsoft.com/office/drawing/2014/main" id="{3FEC894E-834D-6D48-B46A-37CA696AFA6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7" name="Rectangle 236">
                <a:extLst>
                  <a:ext uri="{FF2B5EF4-FFF2-40B4-BE49-F238E27FC236}">
                    <a16:creationId xmlns:a16="http://schemas.microsoft.com/office/drawing/2014/main" id="{BA64FBEB-1B5B-3C41-89FB-BBB24E1264A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8" name="Rectangle 237">
                <a:extLst>
                  <a:ext uri="{FF2B5EF4-FFF2-40B4-BE49-F238E27FC236}">
                    <a16:creationId xmlns:a16="http://schemas.microsoft.com/office/drawing/2014/main" id="{56554B95-DDCF-C141-A182-FBD432909A0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9" name="Rectangle 238">
                <a:extLst>
                  <a:ext uri="{FF2B5EF4-FFF2-40B4-BE49-F238E27FC236}">
                    <a16:creationId xmlns:a16="http://schemas.microsoft.com/office/drawing/2014/main" id="{EF321167-C78A-3340-AEE1-03447D3B8AE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0" name="Rectangle 239">
                <a:extLst>
                  <a:ext uri="{FF2B5EF4-FFF2-40B4-BE49-F238E27FC236}">
                    <a16:creationId xmlns:a16="http://schemas.microsoft.com/office/drawing/2014/main" id="{33359505-7997-C944-B48B-7A064131CD8C}"/>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1" name="Rectangle 240">
                <a:extLst>
                  <a:ext uri="{FF2B5EF4-FFF2-40B4-BE49-F238E27FC236}">
                    <a16:creationId xmlns:a16="http://schemas.microsoft.com/office/drawing/2014/main" id="{1E3C4AAD-BC06-AE46-A591-C57907D03D5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42" name="Group 241">
              <a:extLst>
                <a:ext uri="{FF2B5EF4-FFF2-40B4-BE49-F238E27FC236}">
                  <a16:creationId xmlns:a16="http://schemas.microsoft.com/office/drawing/2014/main" id="{FB5E0307-5105-2F43-86FF-C0E763980928}"/>
                </a:ext>
              </a:extLst>
            </p:cNvPr>
            <p:cNvGrpSpPr/>
            <p:nvPr userDrawn="1"/>
          </p:nvGrpSpPr>
          <p:grpSpPr>
            <a:xfrm>
              <a:off x="1313949" y="339725"/>
              <a:ext cx="298800" cy="4103688"/>
              <a:chOff x="357779" y="339725"/>
              <a:chExt cx="298800" cy="4103688"/>
            </a:xfrm>
          </p:grpSpPr>
          <p:sp>
            <p:nvSpPr>
              <p:cNvPr id="243" name="Rectangle 242">
                <a:extLst>
                  <a:ext uri="{FF2B5EF4-FFF2-40B4-BE49-F238E27FC236}">
                    <a16:creationId xmlns:a16="http://schemas.microsoft.com/office/drawing/2014/main" id="{258E519E-36BB-A248-841C-B124592BC60C}"/>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4" name="Rectangle 243">
                <a:extLst>
                  <a:ext uri="{FF2B5EF4-FFF2-40B4-BE49-F238E27FC236}">
                    <a16:creationId xmlns:a16="http://schemas.microsoft.com/office/drawing/2014/main" id="{5662416F-24B1-9445-8372-200B06F04A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5" name="Rectangle 244">
                <a:extLst>
                  <a:ext uri="{FF2B5EF4-FFF2-40B4-BE49-F238E27FC236}">
                    <a16:creationId xmlns:a16="http://schemas.microsoft.com/office/drawing/2014/main" id="{D654C5B2-C8C9-7246-BAC2-F128DFD89FA1}"/>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6" name="Rectangle 245">
                <a:extLst>
                  <a:ext uri="{FF2B5EF4-FFF2-40B4-BE49-F238E27FC236}">
                    <a16:creationId xmlns:a16="http://schemas.microsoft.com/office/drawing/2014/main" id="{B46A9979-3521-434B-801F-F906A7703B72}"/>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7" name="Rectangle 246">
                <a:extLst>
                  <a:ext uri="{FF2B5EF4-FFF2-40B4-BE49-F238E27FC236}">
                    <a16:creationId xmlns:a16="http://schemas.microsoft.com/office/drawing/2014/main" id="{F5A86AF0-77FC-F74A-A194-71CADA20436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8" name="Rectangle 247">
                <a:extLst>
                  <a:ext uri="{FF2B5EF4-FFF2-40B4-BE49-F238E27FC236}">
                    <a16:creationId xmlns:a16="http://schemas.microsoft.com/office/drawing/2014/main" id="{4C2A4D7C-E7DF-B547-A60F-9436BF2A768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9" name="Rectangle 248">
                <a:extLst>
                  <a:ext uri="{FF2B5EF4-FFF2-40B4-BE49-F238E27FC236}">
                    <a16:creationId xmlns:a16="http://schemas.microsoft.com/office/drawing/2014/main" id="{525FBFA2-2D8F-B04A-B7A9-520DC8798667}"/>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0" name="Rectangle 249">
                <a:extLst>
                  <a:ext uri="{FF2B5EF4-FFF2-40B4-BE49-F238E27FC236}">
                    <a16:creationId xmlns:a16="http://schemas.microsoft.com/office/drawing/2014/main" id="{9D5728D2-A600-2743-BDC0-20525D5639A1}"/>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51" name="Group 250">
              <a:extLst>
                <a:ext uri="{FF2B5EF4-FFF2-40B4-BE49-F238E27FC236}">
                  <a16:creationId xmlns:a16="http://schemas.microsoft.com/office/drawing/2014/main" id="{D1935623-F886-844C-83AD-B569E5750789}"/>
                </a:ext>
              </a:extLst>
            </p:cNvPr>
            <p:cNvGrpSpPr/>
            <p:nvPr userDrawn="1"/>
          </p:nvGrpSpPr>
          <p:grpSpPr>
            <a:xfrm>
              <a:off x="1792034" y="339725"/>
              <a:ext cx="298800" cy="4103688"/>
              <a:chOff x="357779" y="339725"/>
              <a:chExt cx="298800" cy="4103688"/>
            </a:xfrm>
          </p:grpSpPr>
          <p:sp>
            <p:nvSpPr>
              <p:cNvPr id="252" name="Rectangle 251">
                <a:extLst>
                  <a:ext uri="{FF2B5EF4-FFF2-40B4-BE49-F238E27FC236}">
                    <a16:creationId xmlns:a16="http://schemas.microsoft.com/office/drawing/2014/main" id="{1792EE9A-7B8E-1C44-AB2F-FF42A36695B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3" name="Rectangle 252">
                <a:extLst>
                  <a:ext uri="{FF2B5EF4-FFF2-40B4-BE49-F238E27FC236}">
                    <a16:creationId xmlns:a16="http://schemas.microsoft.com/office/drawing/2014/main" id="{FDE00FC5-01F8-B747-9F43-415C38A5623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4" name="Rectangle 253">
                <a:extLst>
                  <a:ext uri="{FF2B5EF4-FFF2-40B4-BE49-F238E27FC236}">
                    <a16:creationId xmlns:a16="http://schemas.microsoft.com/office/drawing/2014/main" id="{7EA603E3-8633-2942-BB09-254D5B9EFB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5" name="Rectangle 254">
                <a:extLst>
                  <a:ext uri="{FF2B5EF4-FFF2-40B4-BE49-F238E27FC236}">
                    <a16:creationId xmlns:a16="http://schemas.microsoft.com/office/drawing/2014/main" id="{3EF28819-F740-9542-BFB3-A65FA102BB7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6" name="Rectangle 255">
                <a:extLst>
                  <a:ext uri="{FF2B5EF4-FFF2-40B4-BE49-F238E27FC236}">
                    <a16:creationId xmlns:a16="http://schemas.microsoft.com/office/drawing/2014/main" id="{7C455E6D-C421-B148-8EFE-86B2B426BFE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7" name="Rectangle 256">
                <a:extLst>
                  <a:ext uri="{FF2B5EF4-FFF2-40B4-BE49-F238E27FC236}">
                    <a16:creationId xmlns:a16="http://schemas.microsoft.com/office/drawing/2014/main" id="{F1DD7B83-E329-1148-B63A-33E24FDDE7FC}"/>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8" name="Rectangle 257">
                <a:extLst>
                  <a:ext uri="{FF2B5EF4-FFF2-40B4-BE49-F238E27FC236}">
                    <a16:creationId xmlns:a16="http://schemas.microsoft.com/office/drawing/2014/main" id="{BF2A73B7-FD83-1B45-93DE-157CC607507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9" name="Rectangle 258">
                <a:extLst>
                  <a:ext uri="{FF2B5EF4-FFF2-40B4-BE49-F238E27FC236}">
                    <a16:creationId xmlns:a16="http://schemas.microsoft.com/office/drawing/2014/main" id="{51889E43-331E-634F-BACC-9072CD1934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60" name="Group 259">
              <a:extLst>
                <a:ext uri="{FF2B5EF4-FFF2-40B4-BE49-F238E27FC236}">
                  <a16:creationId xmlns:a16="http://schemas.microsoft.com/office/drawing/2014/main" id="{88D21F37-06C6-254A-BEE1-0973A28F5C5C}"/>
                </a:ext>
              </a:extLst>
            </p:cNvPr>
            <p:cNvGrpSpPr/>
            <p:nvPr userDrawn="1"/>
          </p:nvGrpSpPr>
          <p:grpSpPr>
            <a:xfrm>
              <a:off x="2270119" y="339725"/>
              <a:ext cx="298800" cy="4103688"/>
              <a:chOff x="357779" y="339725"/>
              <a:chExt cx="298800" cy="4103688"/>
            </a:xfrm>
          </p:grpSpPr>
          <p:sp>
            <p:nvSpPr>
              <p:cNvPr id="261" name="Rectangle 260">
                <a:extLst>
                  <a:ext uri="{FF2B5EF4-FFF2-40B4-BE49-F238E27FC236}">
                    <a16:creationId xmlns:a16="http://schemas.microsoft.com/office/drawing/2014/main" id="{C80CC105-110B-694B-9565-54831C47367D}"/>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2" name="Rectangle 261">
                <a:extLst>
                  <a:ext uri="{FF2B5EF4-FFF2-40B4-BE49-F238E27FC236}">
                    <a16:creationId xmlns:a16="http://schemas.microsoft.com/office/drawing/2014/main" id="{13AF81F0-749C-EB4E-BF30-B2122F883322}"/>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3" name="Rectangle 262">
                <a:extLst>
                  <a:ext uri="{FF2B5EF4-FFF2-40B4-BE49-F238E27FC236}">
                    <a16:creationId xmlns:a16="http://schemas.microsoft.com/office/drawing/2014/main" id="{1B09E496-BE81-C74C-895B-4C98DC3BADD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4" name="Rectangle 263">
                <a:extLst>
                  <a:ext uri="{FF2B5EF4-FFF2-40B4-BE49-F238E27FC236}">
                    <a16:creationId xmlns:a16="http://schemas.microsoft.com/office/drawing/2014/main" id="{5CCA83F6-F1CC-0747-B5EF-C9E267FE573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5" name="Rectangle 264">
                <a:extLst>
                  <a:ext uri="{FF2B5EF4-FFF2-40B4-BE49-F238E27FC236}">
                    <a16:creationId xmlns:a16="http://schemas.microsoft.com/office/drawing/2014/main" id="{6C4AACAF-8A5F-B441-B0E5-4A45B98E616E}"/>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6" name="Rectangle 265">
                <a:extLst>
                  <a:ext uri="{FF2B5EF4-FFF2-40B4-BE49-F238E27FC236}">
                    <a16:creationId xmlns:a16="http://schemas.microsoft.com/office/drawing/2014/main" id="{34011957-8F57-CA4E-B229-22266E9203BA}"/>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7" name="Rectangle 266">
                <a:extLst>
                  <a:ext uri="{FF2B5EF4-FFF2-40B4-BE49-F238E27FC236}">
                    <a16:creationId xmlns:a16="http://schemas.microsoft.com/office/drawing/2014/main" id="{5375969E-7B98-CA44-A84C-D354E6CF8BD6}"/>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8" name="Rectangle 267">
                <a:extLst>
                  <a:ext uri="{FF2B5EF4-FFF2-40B4-BE49-F238E27FC236}">
                    <a16:creationId xmlns:a16="http://schemas.microsoft.com/office/drawing/2014/main" id="{F9A8589F-6FEE-4C4D-A060-9ED90BE6A65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69" name="Group 268">
              <a:extLst>
                <a:ext uri="{FF2B5EF4-FFF2-40B4-BE49-F238E27FC236}">
                  <a16:creationId xmlns:a16="http://schemas.microsoft.com/office/drawing/2014/main" id="{B50292E4-9FF2-4A4C-A61F-29A353CF10C3}"/>
                </a:ext>
              </a:extLst>
            </p:cNvPr>
            <p:cNvGrpSpPr/>
            <p:nvPr userDrawn="1"/>
          </p:nvGrpSpPr>
          <p:grpSpPr>
            <a:xfrm>
              <a:off x="2748204" y="339725"/>
              <a:ext cx="298800" cy="4103688"/>
              <a:chOff x="357779" y="339725"/>
              <a:chExt cx="298800" cy="4103688"/>
            </a:xfrm>
          </p:grpSpPr>
          <p:sp>
            <p:nvSpPr>
              <p:cNvPr id="270" name="Rectangle 269">
                <a:extLst>
                  <a:ext uri="{FF2B5EF4-FFF2-40B4-BE49-F238E27FC236}">
                    <a16:creationId xmlns:a16="http://schemas.microsoft.com/office/drawing/2014/main" id="{DBEB3DF8-09AB-2B4B-B660-21B852572C9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1" name="Rectangle 270">
                <a:extLst>
                  <a:ext uri="{FF2B5EF4-FFF2-40B4-BE49-F238E27FC236}">
                    <a16:creationId xmlns:a16="http://schemas.microsoft.com/office/drawing/2014/main" id="{D47D50A2-AED2-5E4F-9598-5782E9F8A81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2" name="Rectangle 271">
                <a:extLst>
                  <a:ext uri="{FF2B5EF4-FFF2-40B4-BE49-F238E27FC236}">
                    <a16:creationId xmlns:a16="http://schemas.microsoft.com/office/drawing/2014/main" id="{21B322CD-499E-6A49-9AFB-5F857BDB19D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3" name="Rectangle 272">
                <a:extLst>
                  <a:ext uri="{FF2B5EF4-FFF2-40B4-BE49-F238E27FC236}">
                    <a16:creationId xmlns:a16="http://schemas.microsoft.com/office/drawing/2014/main" id="{F588843C-B740-B64B-83C4-943F4B45DFBE}"/>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4" name="Rectangle 273">
                <a:extLst>
                  <a:ext uri="{FF2B5EF4-FFF2-40B4-BE49-F238E27FC236}">
                    <a16:creationId xmlns:a16="http://schemas.microsoft.com/office/drawing/2014/main" id="{90614BDD-514B-874C-B3FA-EBA54433D8B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5" name="Rectangle 274">
                <a:extLst>
                  <a:ext uri="{FF2B5EF4-FFF2-40B4-BE49-F238E27FC236}">
                    <a16:creationId xmlns:a16="http://schemas.microsoft.com/office/drawing/2014/main" id="{2D43B192-B3F3-FF4E-85B4-B92569E63B6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6" name="Rectangle 275">
                <a:extLst>
                  <a:ext uri="{FF2B5EF4-FFF2-40B4-BE49-F238E27FC236}">
                    <a16:creationId xmlns:a16="http://schemas.microsoft.com/office/drawing/2014/main" id="{8810D318-9C97-194A-B77E-A3A1514A3B5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7" name="Rectangle 276">
                <a:extLst>
                  <a:ext uri="{FF2B5EF4-FFF2-40B4-BE49-F238E27FC236}">
                    <a16:creationId xmlns:a16="http://schemas.microsoft.com/office/drawing/2014/main" id="{2D7D7C58-3FA3-7740-B21B-1467661781DA}"/>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78" name="Group 277">
              <a:extLst>
                <a:ext uri="{FF2B5EF4-FFF2-40B4-BE49-F238E27FC236}">
                  <a16:creationId xmlns:a16="http://schemas.microsoft.com/office/drawing/2014/main" id="{D7FA5641-B0D3-5A4F-A522-148BD5DDB4AE}"/>
                </a:ext>
              </a:extLst>
            </p:cNvPr>
            <p:cNvGrpSpPr/>
            <p:nvPr userDrawn="1"/>
          </p:nvGrpSpPr>
          <p:grpSpPr>
            <a:xfrm>
              <a:off x="3226289" y="339725"/>
              <a:ext cx="298800" cy="4103688"/>
              <a:chOff x="357779" y="339725"/>
              <a:chExt cx="298800" cy="4103688"/>
            </a:xfrm>
          </p:grpSpPr>
          <p:sp>
            <p:nvSpPr>
              <p:cNvPr id="279" name="Rectangle 278">
                <a:extLst>
                  <a:ext uri="{FF2B5EF4-FFF2-40B4-BE49-F238E27FC236}">
                    <a16:creationId xmlns:a16="http://schemas.microsoft.com/office/drawing/2014/main" id="{F45E3DCB-58BD-4247-B916-084E0A4C5A4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0" name="Rectangle 279">
                <a:extLst>
                  <a:ext uri="{FF2B5EF4-FFF2-40B4-BE49-F238E27FC236}">
                    <a16:creationId xmlns:a16="http://schemas.microsoft.com/office/drawing/2014/main" id="{EA57E4BB-A7C3-B842-A615-06B7FEC47A2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1" name="Rectangle 280">
                <a:extLst>
                  <a:ext uri="{FF2B5EF4-FFF2-40B4-BE49-F238E27FC236}">
                    <a16:creationId xmlns:a16="http://schemas.microsoft.com/office/drawing/2014/main" id="{DEC96346-120D-4845-942C-0C015411198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2" name="Rectangle 281">
                <a:extLst>
                  <a:ext uri="{FF2B5EF4-FFF2-40B4-BE49-F238E27FC236}">
                    <a16:creationId xmlns:a16="http://schemas.microsoft.com/office/drawing/2014/main" id="{B928CA65-E2DC-C141-B809-57B6BA21130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3" name="Rectangle 282">
                <a:extLst>
                  <a:ext uri="{FF2B5EF4-FFF2-40B4-BE49-F238E27FC236}">
                    <a16:creationId xmlns:a16="http://schemas.microsoft.com/office/drawing/2014/main" id="{3892B0E1-B2BB-3246-8F8C-DAFA80ACA45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4" name="Rectangle 283">
                <a:extLst>
                  <a:ext uri="{FF2B5EF4-FFF2-40B4-BE49-F238E27FC236}">
                    <a16:creationId xmlns:a16="http://schemas.microsoft.com/office/drawing/2014/main" id="{65B6FAAA-23C4-3E47-9D97-14FA5684DF26}"/>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5" name="Rectangle 284">
                <a:extLst>
                  <a:ext uri="{FF2B5EF4-FFF2-40B4-BE49-F238E27FC236}">
                    <a16:creationId xmlns:a16="http://schemas.microsoft.com/office/drawing/2014/main" id="{1CF35F19-58C6-4B41-B13F-EE3F50C1F24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6" name="Rectangle 285">
                <a:extLst>
                  <a:ext uri="{FF2B5EF4-FFF2-40B4-BE49-F238E27FC236}">
                    <a16:creationId xmlns:a16="http://schemas.microsoft.com/office/drawing/2014/main" id="{3EF7A93D-2FC5-DD43-AFC1-56B98F6C118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7" name="Group 286">
              <a:extLst>
                <a:ext uri="{FF2B5EF4-FFF2-40B4-BE49-F238E27FC236}">
                  <a16:creationId xmlns:a16="http://schemas.microsoft.com/office/drawing/2014/main" id="{48786F59-B0E1-8E41-BBED-191B7447B029}"/>
                </a:ext>
              </a:extLst>
            </p:cNvPr>
            <p:cNvGrpSpPr/>
            <p:nvPr userDrawn="1"/>
          </p:nvGrpSpPr>
          <p:grpSpPr>
            <a:xfrm>
              <a:off x="3704374" y="339725"/>
              <a:ext cx="298800" cy="4103688"/>
              <a:chOff x="357779" y="339725"/>
              <a:chExt cx="298800" cy="4103688"/>
            </a:xfrm>
          </p:grpSpPr>
          <p:sp>
            <p:nvSpPr>
              <p:cNvPr id="288" name="Rectangle 287">
                <a:extLst>
                  <a:ext uri="{FF2B5EF4-FFF2-40B4-BE49-F238E27FC236}">
                    <a16:creationId xmlns:a16="http://schemas.microsoft.com/office/drawing/2014/main" id="{CE6B34B1-0C0D-9E4D-8053-CEB68C750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9" name="Rectangle 288">
                <a:extLst>
                  <a:ext uri="{FF2B5EF4-FFF2-40B4-BE49-F238E27FC236}">
                    <a16:creationId xmlns:a16="http://schemas.microsoft.com/office/drawing/2014/main" id="{4013CC65-5A3B-944A-9D81-19DF21A4016E}"/>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0" name="Rectangle 289">
                <a:extLst>
                  <a:ext uri="{FF2B5EF4-FFF2-40B4-BE49-F238E27FC236}">
                    <a16:creationId xmlns:a16="http://schemas.microsoft.com/office/drawing/2014/main" id="{CC456D24-51D8-DF4C-A226-A15FEC29EBF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1" name="Rectangle 290">
                <a:extLst>
                  <a:ext uri="{FF2B5EF4-FFF2-40B4-BE49-F238E27FC236}">
                    <a16:creationId xmlns:a16="http://schemas.microsoft.com/office/drawing/2014/main" id="{08B00B97-102C-5A41-A279-B3C29435F59F}"/>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2" name="Rectangle 291">
                <a:extLst>
                  <a:ext uri="{FF2B5EF4-FFF2-40B4-BE49-F238E27FC236}">
                    <a16:creationId xmlns:a16="http://schemas.microsoft.com/office/drawing/2014/main" id="{5BC2B188-6506-BA4F-BA1B-033178DD9D62}"/>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3" name="Rectangle 292">
                <a:extLst>
                  <a:ext uri="{FF2B5EF4-FFF2-40B4-BE49-F238E27FC236}">
                    <a16:creationId xmlns:a16="http://schemas.microsoft.com/office/drawing/2014/main" id="{F1B67AD1-E669-1948-B3F0-004B143575B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4" name="Rectangle 293">
                <a:extLst>
                  <a:ext uri="{FF2B5EF4-FFF2-40B4-BE49-F238E27FC236}">
                    <a16:creationId xmlns:a16="http://schemas.microsoft.com/office/drawing/2014/main" id="{21FF9548-C270-AA4A-BCF7-27886287AD9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5" name="Rectangle 294">
                <a:extLst>
                  <a:ext uri="{FF2B5EF4-FFF2-40B4-BE49-F238E27FC236}">
                    <a16:creationId xmlns:a16="http://schemas.microsoft.com/office/drawing/2014/main" id="{8646F072-23E8-E148-9211-12D680E4C15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96" name="Group 295">
              <a:extLst>
                <a:ext uri="{FF2B5EF4-FFF2-40B4-BE49-F238E27FC236}">
                  <a16:creationId xmlns:a16="http://schemas.microsoft.com/office/drawing/2014/main" id="{EC8FB2B3-45B7-034C-8FDE-CAA21BEB8578}"/>
                </a:ext>
              </a:extLst>
            </p:cNvPr>
            <p:cNvGrpSpPr/>
            <p:nvPr userDrawn="1"/>
          </p:nvGrpSpPr>
          <p:grpSpPr>
            <a:xfrm>
              <a:off x="4182459" y="339725"/>
              <a:ext cx="298800" cy="4103688"/>
              <a:chOff x="357779" y="339725"/>
              <a:chExt cx="298800" cy="4103688"/>
            </a:xfrm>
          </p:grpSpPr>
          <p:sp>
            <p:nvSpPr>
              <p:cNvPr id="297" name="Rectangle 296">
                <a:extLst>
                  <a:ext uri="{FF2B5EF4-FFF2-40B4-BE49-F238E27FC236}">
                    <a16:creationId xmlns:a16="http://schemas.microsoft.com/office/drawing/2014/main" id="{A4600248-D7E7-394D-AE64-6809E6C89D3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8" name="Rectangle 297">
                <a:extLst>
                  <a:ext uri="{FF2B5EF4-FFF2-40B4-BE49-F238E27FC236}">
                    <a16:creationId xmlns:a16="http://schemas.microsoft.com/office/drawing/2014/main" id="{F0632D09-8275-0F41-888E-B7CF650FFF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9" name="Rectangle 298">
                <a:extLst>
                  <a:ext uri="{FF2B5EF4-FFF2-40B4-BE49-F238E27FC236}">
                    <a16:creationId xmlns:a16="http://schemas.microsoft.com/office/drawing/2014/main" id="{7913E4B2-072F-5B4D-9A6A-44DE19622B5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0" name="Rectangle 299">
                <a:extLst>
                  <a:ext uri="{FF2B5EF4-FFF2-40B4-BE49-F238E27FC236}">
                    <a16:creationId xmlns:a16="http://schemas.microsoft.com/office/drawing/2014/main" id="{D8484524-9F55-CF4F-AD4F-6C5767ABA75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1" name="Rectangle 300">
                <a:extLst>
                  <a:ext uri="{FF2B5EF4-FFF2-40B4-BE49-F238E27FC236}">
                    <a16:creationId xmlns:a16="http://schemas.microsoft.com/office/drawing/2014/main" id="{75EA086C-6499-C747-B2CD-79F3B808466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2" name="Rectangle 301">
                <a:extLst>
                  <a:ext uri="{FF2B5EF4-FFF2-40B4-BE49-F238E27FC236}">
                    <a16:creationId xmlns:a16="http://schemas.microsoft.com/office/drawing/2014/main" id="{522C8D79-A530-1244-A46D-507F946D87C2}"/>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3" name="Rectangle 302">
                <a:extLst>
                  <a:ext uri="{FF2B5EF4-FFF2-40B4-BE49-F238E27FC236}">
                    <a16:creationId xmlns:a16="http://schemas.microsoft.com/office/drawing/2014/main" id="{60CD2A0B-9CD2-3E42-B74B-BDD4E6AE8E6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4" name="Rectangle 303">
                <a:extLst>
                  <a:ext uri="{FF2B5EF4-FFF2-40B4-BE49-F238E27FC236}">
                    <a16:creationId xmlns:a16="http://schemas.microsoft.com/office/drawing/2014/main" id="{880E78E6-DBC9-F641-BD51-0832D9D840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05" name="Group 304">
              <a:extLst>
                <a:ext uri="{FF2B5EF4-FFF2-40B4-BE49-F238E27FC236}">
                  <a16:creationId xmlns:a16="http://schemas.microsoft.com/office/drawing/2014/main" id="{667F1643-6DE0-3A4F-BE8E-17770626DB6E}"/>
                </a:ext>
              </a:extLst>
            </p:cNvPr>
            <p:cNvGrpSpPr/>
            <p:nvPr userDrawn="1"/>
          </p:nvGrpSpPr>
          <p:grpSpPr>
            <a:xfrm>
              <a:off x="4660544" y="339725"/>
              <a:ext cx="298800" cy="4103688"/>
              <a:chOff x="357779" y="339725"/>
              <a:chExt cx="298800" cy="4103688"/>
            </a:xfrm>
          </p:grpSpPr>
          <p:sp>
            <p:nvSpPr>
              <p:cNvPr id="306" name="Rectangle 305">
                <a:extLst>
                  <a:ext uri="{FF2B5EF4-FFF2-40B4-BE49-F238E27FC236}">
                    <a16:creationId xmlns:a16="http://schemas.microsoft.com/office/drawing/2014/main" id="{D09BA541-AD96-BA49-B4F4-718BA261E38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7" name="Rectangle 306">
                <a:extLst>
                  <a:ext uri="{FF2B5EF4-FFF2-40B4-BE49-F238E27FC236}">
                    <a16:creationId xmlns:a16="http://schemas.microsoft.com/office/drawing/2014/main" id="{F48D0544-CC56-E74C-867A-5E39C49CAB01}"/>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8" name="Rectangle 307">
                <a:extLst>
                  <a:ext uri="{FF2B5EF4-FFF2-40B4-BE49-F238E27FC236}">
                    <a16:creationId xmlns:a16="http://schemas.microsoft.com/office/drawing/2014/main" id="{AB492EC4-2C23-084E-BEEC-7614A5DDEF5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9" name="Rectangle 308">
                <a:extLst>
                  <a:ext uri="{FF2B5EF4-FFF2-40B4-BE49-F238E27FC236}">
                    <a16:creationId xmlns:a16="http://schemas.microsoft.com/office/drawing/2014/main" id="{9A8ED7ED-512B-9340-A60F-F90322D14A4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0" name="Rectangle 309">
                <a:extLst>
                  <a:ext uri="{FF2B5EF4-FFF2-40B4-BE49-F238E27FC236}">
                    <a16:creationId xmlns:a16="http://schemas.microsoft.com/office/drawing/2014/main" id="{B1F7CD32-87B9-684B-BD6C-86C948F2C3D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1" name="Rectangle 310">
                <a:extLst>
                  <a:ext uri="{FF2B5EF4-FFF2-40B4-BE49-F238E27FC236}">
                    <a16:creationId xmlns:a16="http://schemas.microsoft.com/office/drawing/2014/main" id="{C70FCD7C-893A-E44A-9C65-35230FED848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2" name="Rectangle 311">
                <a:extLst>
                  <a:ext uri="{FF2B5EF4-FFF2-40B4-BE49-F238E27FC236}">
                    <a16:creationId xmlns:a16="http://schemas.microsoft.com/office/drawing/2014/main" id="{D11EF32A-B078-8948-B5AD-BFF5C2AC122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3" name="Rectangle 312">
                <a:extLst>
                  <a:ext uri="{FF2B5EF4-FFF2-40B4-BE49-F238E27FC236}">
                    <a16:creationId xmlns:a16="http://schemas.microsoft.com/office/drawing/2014/main" id="{A8CAE4F7-B5F1-EC4B-9DC7-A6DFFF443D9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14" name="Group 313">
              <a:extLst>
                <a:ext uri="{FF2B5EF4-FFF2-40B4-BE49-F238E27FC236}">
                  <a16:creationId xmlns:a16="http://schemas.microsoft.com/office/drawing/2014/main" id="{BFA9403B-8F55-4D46-ACE8-B95FFE75A27D}"/>
                </a:ext>
              </a:extLst>
            </p:cNvPr>
            <p:cNvGrpSpPr/>
            <p:nvPr userDrawn="1"/>
          </p:nvGrpSpPr>
          <p:grpSpPr>
            <a:xfrm>
              <a:off x="5138629" y="339725"/>
              <a:ext cx="298800" cy="4103688"/>
              <a:chOff x="357779" y="339725"/>
              <a:chExt cx="298800" cy="4103688"/>
            </a:xfrm>
          </p:grpSpPr>
          <p:sp>
            <p:nvSpPr>
              <p:cNvPr id="315" name="Rectangle 314">
                <a:extLst>
                  <a:ext uri="{FF2B5EF4-FFF2-40B4-BE49-F238E27FC236}">
                    <a16:creationId xmlns:a16="http://schemas.microsoft.com/office/drawing/2014/main" id="{01AE80AD-E9E5-A140-B5FF-F33031870B6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6" name="Rectangle 315">
                <a:extLst>
                  <a:ext uri="{FF2B5EF4-FFF2-40B4-BE49-F238E27FC236}">
                    <a16:creationId xmlns:a16="http://schemas.microsoft.com/office/drawing/2014/main" id="{FC4DEAB4-601C-FA40-AD65-EAE0A2932A9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7" name="Rectangle 316">
                <a:extLst>
                  <a:ext uri="{FF2B5EF4-FFF2-40B4-BE49-F238E27FC236}">
                    <a16:creationId xmlns:a16="http://schemas.microsoft.com/office/drawing/2014/main" id="{8DE85683-D74B-A947-BCEF-282FEF2B36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8" name="Rectangle 317">
                <a:extLst>
                  <a:ext uri="{FF2B5EF4-FFF2-40B4-BE49-F238E27FC236}">
                    <a16:creationId xmlns:a16="http://schemas.microsoft.com/office/drawing/2014/main" id="{454C0E7C-B372-F147-A3CE-D4F7F644196B}"/>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9" name="Rectangle 318">
                <a:extLst>
                  <a:ext uri="{FF2B5EF4-FFF2-40B4-BE49-F238E27FC236}">
                    <a16:creationId xmlns:a16="http://schemas.microsoft.com/office/drawing/2014/main" id="{3D253187-B2CD-9E43-84D6-1F7EC1A69166}"/>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0" name="Rectangle 319">
                <a:extLst>
                  <a:ext uri="{FF2B5EF4-FFF2-40B4-BE49-F238E27FC236}">
                    <a16:creationId xmlns:a16="http://schemas.microsoft.com/office/drawing/2014/main" id="{ADD95762-DAFD-0044-8671-61C938FC1EBF}"/>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1" name="Rectangle 320">
                <a:extLst>
                  <a:ext uri="{FF2B5EF4-FFF2-40B4-BE49-F238E27FC236}">
                    <a16:creationId xmlns:a16="http://schemas.microsoft.com/office/drawing/2014/main" id="{42DE473A-E584-B742-9824-DE4FF4C362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2" name="Rectangle 321">
                <a:extLst>
                  <a:ext uri="{FF2B5EF4-FFF2-40B4-BE49-F238E27FC236}">
                    <a16:creationId xmlns:a16="http://schemas.microsoft.com/office/drawing/2014/main" id="{5105339D-1B97-1D4E-AA68-389957D6B349}"/>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23" name="Group 322">
              <a:extLst>
                <a:ext uri="{FF2B5EF4-FFF2-40B4-BE49-F238E27FC236}">
                  <a16:creationId xmlns:a16="http://schemas.microsoft.com/office/drawing/2014/main" id="{AF97A029-E392-8246-816A-27A10C2F707C}"/>
                </a:ext>
              </a:extLst>
            </p:cNvPr>
            <p:cNvGrpSpPr/>
            <p:nvPr userDrawn="1"/>
          </p:nvGrpSpPr>
          <p:grpSpPr>
            <a:xfrm>
              <a:off x="5616714" y="339725"/>
              <a:ext cx="298800" cy="4103688"/>
              <a:chOff x="357779" y="339725"/>
              <a:chExt cx="298800" cy="4103688"/>
            </a:xfrm>
          </p:grpSpPr>
          <p:sp>
            <p:nvSpPr>
              <p:cNvPr id="324" name="Rectangle 323">
                <a:extLst>
                  <a:ext uri="{FF2B5EF4-FFF2-40B4-BE49-F238E27FC236}">
                    <a16:creationId xmlns:a16="http://schemas.microsoft.com/office/drawing/2014/main" id="{BCEE7283-142D-6643-9DDB-C3086A3B54BB}"/>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5" name="Rectangle 324">
                <a:extLst>
                  <a:ext uri="{FF2B5EF4-FFF2-40B4-BE49-F238E27FC236}">
                    <a16:creationId xmlns:a16="http://schemas.microsoft.com/office/drawing/2014/main" id="{F60E5530-1485-2947-8FE0-0E2B294BA45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6" name="Rectangle 325">
                <a:extLst>
                  <a:ext uri="{FF2B5EF4-FFF2-40B4-BE49-F238E27FC236}">
                    <a16:creationId xmlns:a16="http://schemas.microsoft.com/office/drawing/2014/main" id="{88453AE7-FCCA-2542-8DA7-22CEA2A6B5ED}"/>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7" name="Rectangle 326">
                <a:extLst>
                  <a:ext uri="{FF2B5EF4-FFF2-40B4-BE49-F238E27FC236}">
                    <a16:creationId xmlns:a16="http://schemas.microsoft.com/office/drawing/2014/main" id="{C142D901-3EAE-A648-A456-9091AEEE037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8" name="Rectangle 327">
                <a:extLst>
                  <a:ext uri="{FF2B5EF4-FFF2-40B4-BE49-F238E27FC236}">
                    <a16:creationId xmlns:a16="http://schemas.microsoft.com/office/drawing/2014/main" id="{3BBCABF2-01EF-B944-9F5D-1DB6E1C6FA5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9" name="Rectangle 328">
                <a:extLst>
                  <a:ext uri="{FF2B5EF4-FFF2-40B4-BE49-F238E27FC236}">
                    <a16:creationId xmlns:a16="http://schemas.microsoft.com/office/drawing/2014/main" id="{2AB621CA-E3C8-0045-8464-57C898FFD3E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0" name="Rectangle 329">
                <a:extLst>
                  <a:ext uri="{FF2B5EF4-FFF2-40B4-BE49-F238E27FC236}">
                    <a16:creationId xmlns:a16="http://schemas.microsoft.com/office/drawing/2014/main" id="{7B7944F5-67FB-8849-8029-970C05D4AA4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1" name="Rectangle 330">
                <a:extLst>
                  <a:ext uri="{FF2B5EF4-FFF2-40B4-BE49-F238E27FC236}">
                    <a16:creationId xmlns:a16="http://schemas.microsoft.com/office/drawing/2014/main" id="{6BB5E7F8-E217-EB43-963B-2BBC95CF640F}"/>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32" name="Group 331">
              <a:extLst>
                <a:ext uri="{FF2B5EF4-FFF2-40B4-BE49-F238E27FC236}">
                  <a16:creationId xmlns:a16="http://schemas.microsoft.com/office/drawing/2014/main" id="{7DE0183E-6C40-F342-9AD4-51A85152FA61}"/>
                </a:ext>
              </a:extLst>
            </p:cNvPr>
            <p:cNvGrpSpPr/>
            <p:nvPr userDrawn="1"/>
          </p:nvGrpSpPr>
          <p:grpSpPr>
            <a:xfrm>
              <a:off x="6094799" y="339725"/>
              <a:ext cx="298800" cy="4103688"/>
              <a:chOff x="357779" y="339725"/>
              <a:chExt cx="298800" cy="4103688"/>
            </a:xfrm>
          </p:grpSpPr>
          <p:sp>
            <p:nvSpPr>
              <p:cNvPr id="333" name="Rectangle 332">
                <a:extLst>
                  <a:ext uri="{FF2B5EF4-FFF2-40B4-BE49-F238E27FC236}">
                    <a16:creationId xmlns:a16="http://schemas.microsoft.com/office/drawing/2014/main" id="{7C2E5BA3-7DF5-9743-9572-5981497C0B45}"/>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4" name="Rectangle 333">
                <a:extLst>
                  <a:ext uri="{FF2B5EF4-FFF2-40B4-BE49-F238E27FC236}">
                    <a16:creationId xmlns:a16="http://schemas.microsoft.com/office/drawing/2014/main" id="{F3D2933C-AF96-E147-B65C-12651AFD55C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5" name="Rectangle 334">
                <a:extLst>
                  <a:ext uri="{FF2B5EF4-FFF2-40B4-BE49-F238E27FC236}">
                    <a16:creationId xmlns:a16="http://schemas.microsoft.com/office/drawing/2014/main" id="{5F333EAE-90A9-0044-9C2E-18EA6B3E5610}"/>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6" name="Rectangle 335">
                <a:extLst>
                  <a:ext uri="{FF2B5EF4-FFF2-40B4-BE49-F238E27FC236}">
                    <a16:creationId xmlns:a16="http://schemas.microsoft.com/office/drawing/2014/main" id="{4E876B87-4EE4-4147-A380-E73413E472A1}"/>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7" name="Rectangle 336">
                <a:extLst>
                  <a:ext uri="{FF2B5EF4-FFF2-40B4-BE49-F238E27FC236}">
                    <a16:creationId xmlns:a16="http://schemas.microsoft.com/office/drawing/2014/main" id="{E7E451FD-C13D-BE42-98D3-23EC98757CBA}"/>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8" name="Rectangle 337">
                <a:extLst>
                  <a:ext uri="{FF2B5EF4-FFF2-40B4-BE49-F238E27FC236}">
                    <a16:creationId xmlns:a16="http://schemas.microsoft.com/office/drawing/2014/main" id="{B6E13CEB-D9B4-8546-B703-FB3C46D7DE9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9" name="Rectangle 338">
                <a:extLst>
                  <a:ext uri="{FF2B5EF4-FFF2-40B4-BE49-F238E27FC236}">
                    <a16:creationId xmlns:a16="http://schemas.microsoft.com/office/drawing/2014/main" id="{F6FBF3E8-42B2-0748-8CB8-86F7571DDFB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0" name="Rectangle 339">
                <a:extLst>
                  <a:ext uri="{FF2B5EF4-FFF2-40B4-BE49-F238E27FC236}">
                    <a16:creationId xmlns:a16="http://schemas.microsoft.com/office/drawing/2014/main" id="{7BC3274E-6D2A-C84A-A902-E004E2711BA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41" name="Group 340">
              <a:extLst>
                <a:ext uri="{FF2B5EF4-FFF2-40B4-BE49-F238E27FC236}">
                  <a16:creationId xmlns:a16="http://schemas.microsoft.com/office/drawing/2014/main" id="{2E0C14EB-47B5-4543-8428-B29107490E29}"/>
                </a:ext>
              </a:extLst>
            </p:cNvPr>
            <p:cNvGrpSpPr/>
            <p:nvPr userDrawn="1"/>
          </p:nvGrpSpPr>
          <p:grpSpPr>
            <a:xfrm>
              <a:off x="6572884" y="339725"/>
              <a:ext cx="298800" cy="4103688"/>
              <a:chOff x="357779" y="339725"/>
              <a:chExt cx="298800" cy="4103688"/>
            </a:xfrm>
          </p:grpSpPr>
          <p:sp>
            <p:nvSpPr>
              <p:cNvPr id="342" name="Rectangle 341">
                <a:extLst>
                  <a:ext uri="{FF2B5EF4-FFF2-40B4-BE49-F238E27FC236}">
                    <a16:creationId xmlns:a16="http://schemas.microsoft.com/office/drawing/2014/main" id="{7A573DF8-D82D-2349-B81B-DE3EEA4AE399}"/>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3" name="Rectangle 342">
                <a:extLst>
                  <a:ext uri="{FF2B5EF4-FFF2-40B4-BE49-F238E27FC236}">
                    <a16:creationId xmlns:a16="http://schemas.microsoft.com/office/drawing/2014/main" id="{796208DA-1B3B-4648-9E17-ECECB4A972B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4" name="Rectangle 343">
                <a:extLst>
                  <a:ext uri="{FF2B5EF4-FFF2-40B4-BE49-F238E27FC236}">
                    <a16:creationId xmlns:a16="http://schemas.microsoft.com/office/drawing/2014/main" id="{D27B1369-1224-6444-9AF5-227073CA300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5" name="Rectangle 344">
                <a:extLst>
                  <a:ext uri="{FF2B5EF4-FFF2-40B4-BE49-F238E27FC236}">
                    <a16:creationId xmlns:a16="http://schemas.microsoft.com/office/drawing/2014/main" id="{FBBE84E2-862A-284A-8E59-56E77403B7F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6" name="Rectangle 345">
                <a:extLst>
                  <a:ext uri="{FF2B5EF4-FFF2-40B4-BE49-F238E27FC236}">
                    <a16:creationId xmlns:a16="http://schemas.microsoft.com/office/drawing/2014/main" id="{BD2410F2-566E-A546-B6C4-C998A8B9A529}"/>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7" name="Rectangle 346">
                <a:extLst>
                  <a:ext uri="{FF2B5EF4-FFF2-40B4-BE49-F238E27FC236}">
                    <a16:creationId xmlns:a16="http://schemas.microsoft.com/office/drawing/2014/main" id="{E1B5F211-B103-6940-9308-E277685C355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8" name="Rectangle 347">
                <a:extLst>
                  <a:ext uri="{FF2B5EF4-FFF2-40B4-BE49-F238E27FC236}">
                    <a16:creationId xmlns:a16="http://schemas.microsoft.com/office/drawing/2014/main" id="{5CA2BE73-B4AC-E64E-8AF1-655C236E0B73}"/>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9" name="Rectangle 348">
                <a:extLst>
                  <a:ext uri="{FF2B5EF4-FFF2-40B4-BE49-F238E27FC236}">
                    <a16:creationId xmlns:a16="http://schemas.microsoft.com/office/drawing/2014/main" id="{C9FA2AA5-991F-774F-929B-4465BB4AB434}"/>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50" name="Group 349">
              <a:extLst>
                <a:ext uri="{FF2B5EF4-FFF2-40B4-BE49-F238E27FC236}">
                  <a16:creationId xmlns:a16="http://schemas.microsoft.com/office/drawing/2014/main" id="{B6E77EC5-1B31-D54A-8CAF-493F78FB7E9C}"/>
                </a:ext>
              </a:extLst>
            </p:cNvPr>
            <p:cNvGrpSpPr/>
            <p:nvPr userDrawn="1"/>
          </p:nvGrpSpPr>
          <p:grpSpPr>
            <a:xfrm>
              <a:off x="7050969" y="339725"/>
              <a:ext cx="298800" cy="4103688"/>
              <a:chOff x="357779" y="339725"/>
              <a:chExt cx="298800" cy="4103688"/>
            </a:xfrm>
          </p:grpSpPr>
          <p:sp>
            <p:nvSpPr>
              <p:cNvPr id="351" name="Rectangle 350">
                <a:extLst>
                  <a:ext uri="{FF2B5EF4-FFF2-40B4-BE49-F238E27FC236}">
                    <a16:creationId xmlns:a16="http://schemas.microsoft.com/office/drawing/2014/main" id="{B39403BF-CD86-5244-A4F4-90FB73B8C55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2" name="Rectangle 351">
                <a:extLst>
                  <a:ext uri="{FF2B5EF4-FFF2-40B4-BE49-F238E27FC236}">
                    <a16:creationId xmlns:a16="http://schemas.microsoft.com/office/drawing/2014/main" id="{618FF3F3-E6CE-6B40-A23C-AE1F3426B22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3" name="Rectangle 352">
                <a:extLst>
                  <a:ext uri="{FF2B5EF4-FFF2-40B4-BE49-F238E27FC236}">
                    <a16:creationId xmlns:a16="http://schemas.microsoft.com/office/drawing/2014/main" id="{18A7EC7D-C906-1F4B-8CE7-B1CB71868A8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4" name="Rectangle 353">
                <a:extLst>
                  <a:ext uri="{FF2B5EF4-FFF2-40B4-BE49-F238E27FC236}">
                    <a16:creationId xmlns:a16="http://schemas.microsoft.com/office/drawing/2014/main" id="{4C386609-CD54-D549-A945-FD3EEC1338F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5" name="Rectangle 354">
                <a:extLst>
                  <a:ext uri="{FF2B5EF4-FFF2-40B4-BE49-F238E27FC236}">
                    <a16:creationId xmlns:a16="http://schemas.microsoft.com/office/drawing/2014/main" id="{A016BCB9-5CBD-9A4C-96DE-F9B0BDAA04DF}"/>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6" name="Rectangle 355">
                <a:extLst>
                  <a:ext uri="{FF2B5EF4-FFF2-40B4-BE49-F238E27FC236}">
                    <a16:creationId xmlns:a16="http://schemas.microsoft.com/office/drawing/2014/main" id="{6F92E2B6-B310-E746-90F3-2DB309D50FA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7" name="Rectangle 356">
                <a:extLst>
                  <a:ext uri="{FF2B5EF4-FFF2-40B4-BE49-F238E27FC236}">
                    <a16:creationId xmlns:a16="http://schemas.microsoft.com/office/drawing/2014/main" id="{05534660-5F13-9C4B-A801-6DA4ADB27BDB}"/>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8" name="Rectangle 357">
                <a:extLst>
                  <a:ext uri="{FF2B5EF4-FFF2-40B4-BE49-F238E27FC236}">
                    <a16:creationId xmlns:a16="http://schemas.microsoft.com/office/drawing/2014/main" id="{EF58F904-FF63-5242-9C0E-EE9D47A3A716}"/>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59" name="Group 358">
              <a:extLst>
                <a:ext uri="{FF2B5EF4-FFF2-40B4-BE49-F238E27FC236}">
                  <a16:creationId xmlns:a16="http://schemas.microsoft.com/office/drawing/2014/main" id="{B89FE7BE-6867-C447-A1C7-1CB7D1C0670D}"/>
                </a:ext>
              </a:extLst>
            </p:cNvPr>
            <p:cNvGrpSpPr/>
            <p:nvPr userDrawn="1"/>
          </p:nvGrpSpPr>
          <p:grpSpPr>
            <a:xfrm>
              <a:off x="7529054" y="339725"/>
              <a:ext cx="298800" cy="4103688"/>
              <a:chOff x="357779" y="339725"/>
              <a:chExt cx="298800" cy="4103688"/>
            </a:xfrm>
          </p:grpSpPr>
          <p:sp>
            <p:nvSpPr>
              <p:cNvPr id="360" name="Rectangle 359">
                <a:extLst>
                  <a:ext uri="{FF2B5EF4-FFF2-40B4-BE49-F238E27FC236}">
                    <a16:creationId xmlns:a16="http://schemas.microsoft.com/office/drawing/2014/main" id="{51051AB3-2393-CA4F-8B98-FB267798C057}"/>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1" name="Rectangle 360">
                <a:extLst>
                  <a:ext uri="{FF2B5EF4-FFF2-40B4-BE49-F238E27FC236}">
                    <a16:creationId xmlns:a16="http://schemas.microsoft.com/office/drawing/2014/main" id="{4BD73E59-330B-B243-9D45-D8ABE4A1FE5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2" name="Rectangle 361">
                <a:extLst>
                  <a:ext uri="{FF2B5EF4-FFF2-40B4-BE49-F238E27FC236}">
                    <a16:creationId xmlns:a16="http://schemas.microsoft.com/office/drawing/2014/main" id="{B28C0E1E-3149-AF48-9C52-6FEE6820D3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3" name="Rectangle 362">
                <a:extLst>
                  <a:ext uri="{FF2B5EF4-FFF2-40B4-BE49-F238E27FC236}">
                    <a16:creationId xmlns:a16="http://schemas.microsoft.com/office/drawing/2014/main" id="{F578D518-D4C6-3340-92A1-004B64879116}"/>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4" name="Rectangle 363">
                <a:extLst>
                  <a:ext uri="{FF2B5EF4-FFF2-40B4-BE49-F238E27FC236}">
                    <a16:creationId xmlns:a16="http://schemas.microsoft.com/office/drawing/2014/main" id="{787EC9C8-7D0B-B241-A6A0-86929AE106D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5" name="Rectangle 364">
                <a:extLst>
                  <a:ext uri="{FF2B5EF4-FFF2-40B4-BE49-F238E27FC236}">
                    <a16:creationId xmlns:a16="http://schemas.microsoft.com/office/drawing/2014/main" id="{45C29018-6EDF-0A4C-BB8F-A25C9BFD83C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6" name="Rectangle 365">
                <a:extLst>
                  <a:ext uri="{FF2B5EF4-FFF2-40B4-BE49-F238E27FC236}">
                    <a16:creationId xmlns:a16="http://schemas.microsoft.com/office/drawing/2014/main" id="{397F3FEF-E8F1-8042-8736-27FC0B6A5DC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7" name="Rectangle 366">
                <a:extLst>
                  <a:ext uri="{FF2B5EF4-FFF2-40B4-BE49-F238E27FC236}">
                    <a16:creationId xmlns:a16="http://schemas.microsoft.com/office/drawing/2014/main" id="{68B4801B-337D-6445-99E2-22398C699E2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68" name="Group 367">
              <a:extLst>
                <a:ext uri="{FF2B5EF4-FFF2-40B4-BE49-F238E27FC236}">
                  <a16:creationId xmlns:a16="http://schemas.microsoft.com/office/drawing/2014/main" id="{14D8F03E-CC06-704C-B484-52938AF29492}"/>
                </a:ext>
              </a:extLst>
            </p:cNvPr>
            <p:cNvGrpSpPr/>
            <p:nvPr userDrawn="1"/>
          </p:nvGrpSpPr>
          <p:grpSpPr>
            <a:xfrm>
              <a:off x="8007139" y="339725"/>
              <a:ext cx="298800" cy="4103688"/>
              <a:chOff x="357779" y="339725"/>
              <a:chExt cx="298800" cy="4103688"/>
            </a:xfrm>
          </p:grpSpPr>
          <p:sp>
            <p:nvSpPr>
              <p:cNvPr id="369" name="Rectangle 368">
                <a:extLst>
                  <a:ext uri="{FF2B5EF4-FFF2-40B4-BE49-F238E27FC236}">
                    <a16:creationId xmlns:a16="http://schemas.microsoft.com/office/drawing/2014/main" id="{F2BB14A5-33B6-6F47-BC0E-2A5E12E9718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0" name="Rectangle 369">
                <a:extLst>
                  <a:ext uri="{FF2B5EF4-FFF2-40B4-BE49-F238E27FC236}">
                    <a16:creationId xmlns:a16="http://schemas.microsoft.com/office/drawing/2014/main" id="{4F039FF5-C1ED-3F4F-9C65-F0B9F65C7029}"/>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1" name="Rectangle 370">
                <a:extLst>
                  <a:ext uri="{FF2B5EF4-FFF2-40B4-BE49-F238E27FC236}">
                    <a16:creationId xmlns:a16="http://schemas.microsoft.com/office/drawing/2014/main" id="{F82FF630-960D-194F-BC28-504E56066C7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2" name="Rectangle 371">
                <a:extLst>
                  <a:ext uri="{FF2B5EF4-FFF2-40B4-BE49-F238E27FC236}">
                    <a16:creationId xmlns:a16="http://schemas.microsoft.com/office/drawing/2014/main" id="{1752EFA1-80DE-E043-BC3A-3883824B28AD}"/>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3" name="Rectangle 372">
                <a:extLst>
                  <a:ext uri="{FF2B5EF4-FFF2-40B4-BE49-F238E27FC236}">
                    <a16:creationId xmlns:a16="http://schemas.microsoft.com/office/drawing/2014/main" id="{403CFBBF-AA33-8B47-8A50-F03774B44E70}"/>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4" name="Rectangle 373">
                <a:extLst>
                  <a:ext uri="{FF2B5EF4-FFF2-40B4-BE49-F238E27FC236}">
                    <a16:creationId xmlns:a16="http://schemas.microsoft.com/office/drawing/2014/main" id="{04A08381-621D-9F4A-8EA1-B44495FBC3A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5" name="Rectangle 374">
                <a:extLst>
                  <a:ext uri="{FF2B5EF4-FFF2-40B4-BE49-F238E27FC236}">
                    <a16:creationId xmlns:a16="http://schemas.microsoft.com/office/drawing/2014/main" id="{0D3F86FB-4B9E-C542-8BF3-311A2391212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6" name="Rectangle 375">
                <a:extLst>
                  <a:ext uri="{FF2B5EF4-FFF2-40B4-BE49-F238E27FC236}">
                    <a16:creationId xmlns:a16="http://schemas.microsoft.com/office/drawing/2014/main" id="{2048D530-260E-784B-8893-0DE1A020B60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77" name="Group 376">
              <a:extLst>
                <a:ext uri="{FF2B5EF4-FFF2-40B4-BE49-F238E27FC236}">
                  <a16:creationId xmlns:a16="http://schemas.microsoft.com/office/drawing/2014/main" id="{8952574D-9438-084A-835F-C8BC3A54E16D}"/>
                </a:ext>
              </a:extLst>
            </p:cNvPr>
            <p:cNvGrpSpPr/>
            <p:nvPr userDrawn="1"/>
          </p:nvGrpSpPr>
          <p:grpSpPr>
            <a:xfrm>
              <a:off x="8485219" y="339725"/>
              <a:ext cx="298800" cy="4103688"/>
              <a:chOff x="357779" y="339725"/>
              <a:chExt cx="298800" cy="4103688"/>
            </a:xfrm>
          </p:grpSpPr>
          <p:sp>
            <p:nvSpPr>
              <p:cNvPr id="378" name="Rectangle 377">
                <a:extLst>
                  <a:ext uri="{FF2B5EF4-FFF2-40B4-BE49-F238E27FC236}">
                    <a16:creationId xmlns:a16="http://schemas.microsoft.com/office/drawing/2014/main" id="{652D550B-DAC2-DA4F-A929-3F4B335B6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9" name="Rectangle 378">
                <a:extLst>
                  <a:ext uri="{FF2B5EF4-FFF2-40B4-BE49-F238E27FC236}">
                    <a16:creationId xmlns:a16="http://schemas.microsoft.com/office/drawing/2014/main" id="{76E83691-03FF-E840-8204-8A2B4BD6D39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0" name="Rectangle 379">
                <a:extLst>
                  <a:ext uri="{FF2B5EF4-FFF2-40B4-BE49-F238E27FC236}">
                    <a16:creationId xmlns:a16="http://schemas.microsoft.com/office/drawing/2014/main" id="{0B6092A0-2144-4847-95F8-E85E94BA0E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1" name="Rectangle 380">
                <a:extLst>
                  <a:ext uri="{FF2B5EF4-FFF2-40B4-BE49-F238E27FC236}">
                    <a16:creationId xmlns:a16="http://schemas.microsoft.com/office/drawing/2014/main" id="{1951ACCD-A3CB-A844-AD8E-97B5ED6A8405}"/>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2" name="Rectangle 381">
                <a:extLst>
                  <a:ext uri="{FF2B5EF4-FFF2-40B4-BE49-F238E27FC236}">
                    <a16:creationId xmlns:a16="http://schemas.microsoft.com/office/drawing/2014/main" id="{C0CC0698-6136-4B41-A16F-439061F46F95}"/>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3" name="Rectangle 382">
                <a:extLst>
                  <a:ext uri="{FF2B5EF4-FFF2-40B4-BE49-F238E27FC236}">
                    <a16:creationId xmlns:a16="http://schemas.microsoft.com/office/drawing/2014/main" id="{A5A6E64E-2D3C-8D4C-B9C4-6ABB2D24CCD3}"/>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4" name="Rectangle 383">
                <a:extLst>
                  <a:ext uri="{FF2B5EF4-FFF2-40B4-BE49-F238E27FC236}">
                    <a16:creationId xmlns:a16="http://schemas.microsoft.com/office/drawing/2014/main" id="{2E6A2CA3-6C02-4A48-A0C1-9DB891AD85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5" name="Rectangle 384">
                <a:extLst>
                  <a:ext uri="{FF2B5EF4-FFF2-40B4-BE49-F238E27FC236}">
                    <a16:creationId xmlns:a16="http://schemas.microsoft.com/office/drawing/2014/main" id="{C19808B6-A2CD-E847-BD26-4E6E7DC68B00}"/>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spTree>
    <p:extLst>
      <p:ext uri="{BB962C8B-B14F-4D97-AF65-F5344CB8AC3E}">
        <p14:creationId xmlns:p14="http://schemas.microsoft.com/office/powerpoint/2010/main" val="3507276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tx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tx1"/>
                </a:solidFill>
                <a:latin typeface="+mn-lt"/>
                <a:ea typeface="Roboto Light" panose="02000000000000000000" pitchFamily="2" charset="0"/>
              </a:defRPr>
            </a:lvl1pPr>
            <a:lvl2pPr marL="270272" indent="-130969" defTabSz="270000">
              <a:lnSpc>
                <a:spcPct val="100000"/>
              </a:lnSpc>
              <a:tabLst/>
              <a:defRPr sz="1200" b="0" i="0">
                <a:solidFill>
                  <a:schemeClr val="tx1"/>
                </a:solidFill>
                <a:latin typeface="+mn-lt"/>
                <a:ea typeface="Roboto Light" panose="02000000000000000000" pitchFamily="2" charset="0"/>
              </a:defRPr>
            </a:lvl2pPr>
            <a:lvl3pPr marL="402431" indent="-132160" defTabSz="270000">
              <a:lnSpc>
                <a:spcPct val="100000"/>
              </a:lnSpc>
              <a:tabLst/>
              <a:defRPr sz="1200" b="0" i="0">
                <a:solidFill>
                  <a:schemeClr val="tx1"/>
                </a:solidFill>
                <a:latin typeface="+mn-lt"/>
                <a:ea typeface="Roboto Light" panose="02000000000000000000" pitchFamily="2" charset="0"/>
              </a:defRPr>
            </a:lvl3pPr>
            <a:lvl4pPr marL="533400" indent="-130969" defTabSz="270000">
              <a:lnSpc>
                <a:spcPct val="100000"/>
              </a:lnSpc>
              <a:tabLst/>
              <a:defRPr sz="1200" b="0" i="0">
                <a:solidFill>
                  <a:schemeClr val="tx1"/>
                </a:solidFill>
                <a:latin typeface="+mn-lt"/>
                <a:ea typeface="Roboto Light" panose="02000000000000000000" pitchFamily="2" charset="0"/>
              </a:defRPr>
            </a:lvl4pPr>
            <a:lvl5pPr marL="672704" indent="-139304" defTabSz="270000">
              <a:lnSpc>
                <a:spcPct val="100000"/>
              </a:lnSpc>
              <a:tabLst/>
              <a:defRPr sz="1200" b="0" i="0">
                <a:solidFill>
                  <a:schemeClr val="tx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solidFill>
                  <a:schemeClr val="tx1"/>
                </a:solidFill>
              </a:defRPr>
            </a:lvl1pPr>
          </a:lstStyle>
          <a:p>
            <a:r>
              <a:rPr lang="en-GB"/>
              <a:t>Building digital capability</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lvl1pPr>
              <a:defRPr>
                <a:solidFill>
                  <a:schemeClr val="tx1"/>
                </a:solidFill>
              </a:defRPr>
            </a:lvl1pPr>
          </a:lstStyle>
          <a:p>
            <a:fld id="{0BD7AF65-ABD8-9745-9161-1D3466EAFE0E}" type="slidenum">
              <a:rPr lang="en-GB" smtClean="0"/>
              <a:pPr/>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0" i="0">
                <a:solidFill>
                  <a:schemeClr val="tx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317214310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2098847"/>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6877051" y="339726"/>
            <a:ext cx="1908174" cy="542478"/>
          </a:xfrm>
          <a:prstGeom prst="rect">
            <a:avLst/>
          </a:prstGeom>
        </p:spPr>
        <p:txBody>
          <a:bodyPr lIns="0" tIns="0" rIns="0" bIns="0"/>
          <a:lstStyle>
            <a:lvl1pPr marL="36910" indent="0" defTabSz="270000">
              <a:lnSpc>
                <a:spcPct val="100000"/>
              </a:lnSpc>
              <a:buNone/>
              <a:tabLst/>
              <a:defRPr sz="1000" b="1" i="0">
                <a:solidFill>
                  <a:schemeClr val="bg1"/>
                </a:solidFill>
                <a:latin typeface="+mn-lt"/>
                <a:ea typeface="Roboto Medium" panose="02000000000000000000" pitchFamily="2" charset="0"/>
              </a:defRPr>
            </a:lvl1pPr>
            <a:lvl2pPr marL="139303" indent="0" defTabSz="270000">
              <a:lnSpc>
                <a:spcPct val="100000"/>
              </a:lnSpc>
              <a:buNone/>
              <a:tabLst/>
              <a:defRPr sz="1000" b="1" i="0">
                <a:solidFill>
                  <a:schemeClr val="bg1"/>
                </a:solidFill>
                <a:latin typeface="+mn-lt"/>
                <a:ea typeface="Roboto Medium" panose="02000000000000000000" pitchFamily="2" charset="0"/>
              </a:defRPr>
            </a:lvl2pPr>
            <a:lvl3pPr marL="270271" indent="0" defTabSz="270000">
              <a:lnSpc>
                <a:spcPct val="100000"/>
              </a:lnSpc>
              <a:buNone/>
              <a:tabLst/>
              <a:defRPr sz="1000" b="1" i="0">
                <a:solidFill>
                  <a:schemeClr val="bg1"/>
                </a:solidFill>
                <a:latin typeface="+mn-lt"/>
                <a:ea typeface="Roboto Medium" panose="02000000000000000000" pitchFamily="2" charset="0"/>
              </a:defRPr>
            </a:lvl3pPr>
            <a:lvl4pPr marL="402431" indent="0" defTabSz="270000">
              <a:lnSpc>
                <a:spcPct val="100000"/>
              </a:lnSpc>
              <a:buNone/>
              <a:tabLst/>
              <a:defRPr sz="1000" b="1" i="0">
                <a:solidFill>
                  <a:schemeClr val="bg1"/>
                </a:solidFill>
                <a:latin typeface="+mn-lt"/>
                <a:ea typeface="Roboto Medium" panose="02000000000000000000" pitchFamily="2" charset="0"/>
              </a:defRPr>
            </a:lvl4pPr>
            <a:lvl5pPr marL="533400" indent="0" defTabSz="270000">
              <a:lnSpc>
                <a:spcPct val="100000"/>
              </a:lnSpc>
              <a:buNone/>
              <a:tabLst/>
              <a:defRPr sz="1000" b="1" i="0">
                <a:solidFill>
                  <a:schemeClr val="bg1"/>
                </a:solidFill>
                <a:latin typeface="+mn-lt"/>
                <a:ea typeface="Roboto Medium"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3391217"/>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613371614"/>
      </p:ext>
    </p:extLst>
  </p:cSld>
  <p:clrMapOvr>
    <a:masterClrMapping/>
  </p:clrMapOvr>
  <p:extLst>
    <p:ext uri="{DCECCB84-F9BA-43D5-87BE-67443E8EF086}">
      <p15:sldGuideLst xmlns:p15="http://schemas.microsoft.com/office/powerpoint/2012/main">
        <p15:guide id="1" orient="horz" pos="1212" userDrawn="1">
          <p15:clr>
            <a:srgbClr val="FBAE40"/>
          </p15:clr>
        </p15:guide>
        <p15:guide id="2" pos="4332">
          <p15:clr>
            <a:srgbClr val="FBAE40"/>
          </p15:clr>
        </p15:guide>
        <p15:guide id="3" orient="horz" pos="189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15900" y="879475"/>
            <a:ext cx="8712199" cy="3852864"/>
          </a:xfrm>
        </p:spPr>
        <p:txBody>
          <a:bodyPr>
            <a:noAutofit/>
          </a:bodyPr>
          <a:lstStyle>
            <a:lvl1pPr>
              <a:defRPr baseline="0"/>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lvl1pPr>
              <a:defRPr/>
            </a:lvl1pPr>
          </a:lstStyle>
          <a:p>
            <a:endParaRPr lang="en-GB" altLang="en-US"/>
          </a:p>
        </p:txBody>
      </p:sp>
      <p:sp>
        <p:nvSpPr>
          <p:cNvPr id="5" name="Footer Placeholder 4"/>
          <p:cNvSpPr>
            <a:spLocks noGrp="1"/>
          </p:cNvSpPr>
          <p:nvPr>
            <p:ph type="ftr" sz="quarter" idx="15"/>
          </p:nvPr>
        </p:nvSpPr>
        <p:spPr/>
        <p:txBody>
          <a:bodyPr/>
          <a:lstStyle>
            <a:lvl1pPr>
              <a:defRPr/>
            </a:lvl1pPr>
          </a:lstStyle>
          <a:p>
            <a:pPr>
              <a:defRPr/>
            </a:pPr>
            <a:r>
              <a:rPr lang="en-GB"/>
              <a:t>Building digital capability</a:t>
            </a:r>
            <a:endParaRPr lang="en-GB" dirty="0"/>
          </a:p>
        </p:txBody>
      </p:sp>
      <p:sp>
        <p:nvSpPr>
          <p:cNvPr id="6" name="Slide Number Placeholder 5"/>
          <p:cNvSpPr>
            <a:spLocks noGrp="1"/>
          </p:cNvSpPr>
          <p:nvPr>
            <p:ph type="sldNum" sz="quarter" idx="16"/>
          </p:nvPr>
        </p:nvSpPr>
        <p:spPr/>
        <p:txBody>
          <a:bodyPr/>
          <a:lstStyle>
            <a:lvl1pPr>
              <a:defRPr/>
            </a:lvl1pPr>
          </a:lstStyle>
          <a:p>
            <a:fld id="{A29580BF-600D-47BA-9FF1-E091792F3334}" type="slidenum">
              <a:rPr lang="en-GB" altLang="en-US"/>
              <a:pPr/>
              <a:t>‹#›</a:t>
            </a:fld>
            <a:endParaRPr lang="en-GB" altLang="en-US"/>
          </a:p>
        </p:txBody>
      </p:sp>
    </p:spTree>
    <p:extLst>
      <p:ext uri="{BB962C8B-B14F-4D97-AF65-F5344CB8AC3E}">
        <p14:creationId xmlns:p14="http://schemas.microsoft.com/office/powerpoint/2010/main" val="817423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15900" y="879474"/>
            <a:ext cx="4103687" cy="3852865"/>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Content Placeholder 6"/>
          <p:cNvSpPr>
            <a:spLocks noGrp="1"/>
          </p:cNvSpPr>
          <p:nvPr>
            <p:ph sz="quarter" idx="14"/>
          </p:nvPr>
        </p:nvSpPr>
        <p:spPr>
          <a:xfrm>
            <a:off x="4824414" y="879475"/>
            <a:ext cx="4103686" cy="3852864"/>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3"/>
          <p:cNvSpPr>
            <a:spLocks noGrp="1"/>
          </p:cNvSpPr>
          <p:nvPr>
            <p:ph type="dt" sz="half" idx="15"/>
          </p:nvPr>
        </p:nvSpPr>
        <p:spPr/>
        <p:txBody>
          <a:bodyPr/>
          <a:lstStyle>
            <a:lvl1pPr>
              <a:defRPr/>
            </a:lvl1pPr>
          </a:lstStyle>
          <a:p>
            <a:endParaRPr lang="en-GB" altLang="en-US"/>
          </a:p>
        </p:txBody>
      </p:sp>
      <p:sp>
        <p:nvSpPr>
          <p:cNvPr id="6" name="Footer Placeholder 4"/>
          <p:cNvSpPr>
            <a:spLocks noGrp="1"/>
          </p:cNvSpPr>
          <p:nvPr>
            <p:ph type="ftr" sz="quarter" idx="16"/>
          </p:nvPr>
        </p:nvSpPr>
        <p:spPr/>
        <p:txBody>
          <a:bodyPr/>
          <a:lstStyle>
            <a:lvl1pPr>
              <a:defRPr/>
            </a:lvl1pPr>
          </a:lstStyle>
          <a:p>
            <a:pPr>
              <a:defRPr/>
            </a:pPr>
            <a:r>
              <a:rPr lang="en-GB"/>
              <a:t>Building digital capability</a:t>
            </a:r>
            <a:endParaRPr lang="en-GB" dirty="0"/>
          </a:p>
        </p:txBody>
      </p:sp>
      <p:sp>
        <p:nvSpPr>
          <p:cNvPr id="9" name="Slide Number Placeholder 5"/>
          <p:cNvSpPr>
            <a:spLocks noGrp="1"/>
          </p:cNvSpPr>
          <p:nvPr>
            <p:ph type="sldNum" sz="quarter" idx="17"/>
          </p:nvPr>
        </p:nvSpPr>
        <p:spPr/>
        <p:txBody>
          <a:bodyPr/>
          <a:lstStyle>
            <a:lvl1pPr>
              <a:defRPr/>
            </a:lvl1pPr>
          </a:lstStyle>
          <a:p>
            <a:fld id="{DDF825B2-ABAC-4E56-ACD0-2E65BABF32B3}" type="slidenum">
              <a:rPr lang="en-GB" altLang="en-US"/>
              <a:pPr/>
              <a:t>‹#›</a:t>
            </a:fld>
            <a:endParaRPr lang="en-GB" altLang="en-US"/>
          </a:p>
        </p:txBody>
      </p:sp>
    </p:spTree>
    <p:extLst>
      <p:ext uri="{BB962C8B-B14F-4D97-AF65-F5344CB8AC3E}">
        <p14:creationId xmlns:p14="http://schemas.microsoft.com/office/powerpoint/2010/main" val="879513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Panel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15900" y="879475"/>
            <a:ext cx="4103595" cy="3852864"/>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Content Placeholder 6"/>
          <p:cNvSpPr>
            <a:spLocks noGrp="1"/>
          </p:cNvSpPr>
          <p:nvPr>
            <p:ph sz="quarter" idx="14"/>
          </p:nvPr>
        </p:nvSpPr>
        <p:spPr>
          <a:xfrm>
            <a:off x="4824412" y="879475"/>
            <a:ext cx="4103687" cy="1692275"/>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Content Placeholder 6"/>
          <p:cNvSpPr>
            <a:spLocks noGrp="1"/>
          </p:cNvSpPr>
          <p:nvPr>
            <p:ph sz="quarter" idx="15"/>
          </p:nvPr>
        </p:nvSpPr>
        <p:spPr>
          <a:xfrm>
            <a:off x="4824451" y="3040339"/>
            <a:ext cx="4103649" cy="1692000"/>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Date Placeholder 3"/>
          <p:cNvSpPr>
            <a:spLocks noGrp="1"/>
          </p:cNvSpPr>
          <p:nvPr>
            <p:ph type="dt" sz="half" idx="16"/>
          </p:nvPr>
        </p:nvSpPr>
        <p:spPr/>
        <p:txBody>
          <a:bodyPr/>
          <a:lstStyle>
            <a:lvl1pPr>
              <a:defRPr/>
            </a:lvl1pPr>
          </a:lstStyle>
          <a:p>
            <a:endParaRPr lang="en-GB" altLang="en-US"/>
          </a:p>
        </p:txBody>
      </p:sp>
      <p:sp>
        <p:nvSpPr>
          <p:cNvPr id="10" name="Footer Placeholder 4"/>
          <p:cNvSpPr>
            <a:spLocks noGrp="1"/>
          </p:cNvSpPr>
          <p:nvPr>
            <p:ph type="ftr" sz="quarter" idx="17"/>
          </p:nvPr>
        </p:nvSpPr>
        <p:spPr/>
        <p:txBody>
          <a:bodyPr/>
          <a:lstStyle>
            <a:lvl1pPr>
              <a:defRPr/>
            </a:lvl1pPr>
          </a:lstStyle>
          <a:p>
            <a:pPr>
              <a:defRPr/>
            </a:pPr>
            <a:r>
              <a:rPr lang="en-GB"/>
              <a:t>Building digital capability</a:t>
            </a:r>
            <a:endParaRPr lang="en-GB" dirty="0"/>
          </a:p>
        </p:txBody>
      </p:sp>
      <p:sp>
        <p:nvSpPr>
          <p:cNvPr id="11" name="Slide Number Placeholder 5"/>
          <p:cNvSpPr>
            <a:spLocks noGrp="1"/>
          </p:cNvSpPr>
          <p:nvPr>
            <p:ph type="sldNum" sz="quarter" idx="18"/>
          </p:nvPr>
        </p:nvSpPr>
        <p:spPr/>
        <p:txBody>
          <a:bodyPr/>
          <a:lstStyle>
            <a:lvl1pPr>
              <a:defRPr/>
            </a:lvl1pPr>
          </a:lstStyle>
          <a:p>
            <a:fld id="{758EF797-33D3-4C1A-8F22-52142394B92A}" type="slidenum">
              <a:rPr lang="en-GB" altLang="en-US"/>
              <a:pPr/>
              <a:t>‹#›</a:t>
            </a:fld>
            <a:endParaRPr lang="en-GB" altLang="en-US"/>
          </a:p>
        </p:txBody>
      </p:sp>
    </p:spTree>
    <p:extLst>
      <p:ext uri="{BB962C8B-B14F-4D97-AF65-F5344CB8AC3E}">
        <p14:creationId xmlns:p14="http://schemas.microsoft.com/office/powerpoint/2010/main" val="1475240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15902" y="1384300"/>
            <a:ext cx="8712198" cy="3348037"/>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4"/>
          </p:nvPr>
        </p:nvSpPr>
        <p:spPr>
          <a:xfrm>
            <a:off x="215900" y="879475"/>
            <a:ext cx="8677276" cy="387798"/>
          </a:xfrm>
        </p:spPr>
        <p:txBody>
          <a:bodyPr>
            <a:spAutoFit/>
          </a:bodyPr>
          <a:lstStyle>
            <a:lvl1pPr marL="0" indent="0">
              <a:buNone/>
              <a:defRPr b="1"/>
            </a:lvl1pPr>
          </a:lstStyle>
          <a:p>
            <a:pPr lvl="0"/>
            <a:r>
              <a:rPr lang="en-US" noProof="0"/>
              <a:t>Click to edit Master text styles</a:t>
            </a:r>
          </a:p>
        </p:txBody>
      </p:sp>
      <p:sp>
        <p:nvSpPr>
          <p:cNvPr id="5" name="Date Placeholder 3"/>
          <p:cNvSpPr>
            <a:spLocks noGrp="1"/>
          </p:cNvSpPr>
          <p:nvPr>
            <p:ph type="dt" sz="half" idx="15"/>
          </p:nvPr>
        </p:nvSpPr>
        <p:spPr/>
        <p:txBody>
          <a:bodyPr/>
          <a:lstStyle>
            <a:lvl1pPr>
              <a:defRPr/>
            </a:lvl1pPr>
          </a:lstStyle>
          <a:p>
            <a:endParaRPr lang="en-GB" altLang="en-US"/>
          </a:p>
        </p:txBody>
      </p:sp>
      <p:sp>
        <p:nvSpPr>
          <p:cNvPr id="6" name="Footer Placeholder 4"/>
          <p:cNvSpPr>
            <a:spLocks noGrp="1"/>
          </p:cNvSpPr>
          <p:nvPr>
            <p:ph type="ftr" sz="quarter" idx="16"/>
          </p:nvPr>
        </p:nvSpPr>
        <p:spPr/>
        <p:txBody>
          <a:bodyPr/>
          <a:lstStyle>
            <a:lvl1pPr>
              <a:defRPr/>
            </a:lvl1pPr>
          </a:lstStyle>
          <a:p>
            <a:pPr>
              <a:defRPr/>
            </a:pPr>
            <a:r>
              <a:rPr lang="en-GB"/>
              <a:t>Building digital capability</a:t>
            </a:r>
            <a:endParaRPr lang="en-GB" dirty="0"/>
          </a:p>
        </p:txBody>
      </p:sp>
      <p:sp>
        <p:nvSpPr>
          <p:cNvPr id="9" name="Slide Number Placeholder 5"/>
          <p:cNvSpPr>
            <a:spLocks noGrp="1"/>
          </p:cNvSpPr>
          <p:nvPr>
            <p:ph type="sldNum" sz="quarter" idx="17"/>
          </p:nvPr>
        </p:nvSpPr>
        <p:spPr/>
        <p:txBody>
          <a:bodyPr/>
          <a:lstStyle>
            <a:lvl1pPr>
              <a:defRPr/>
            </a:lvl1pPr>
          </a:lstStyle>
          <a:p>
            <a:fld id="{289385FB-36C8-4975-A94B-7F628385AFA9}" type="slidenum">
              <a:rPr lang="en-GB" altLang="en-US"/>
              <a:pPr/>
              <a:t>‹#›</a:t>
            </a:fld>
            <a:endParaRPr lang="en-GB" altLang="en-US"/>
          </a:p>
        </p:txBody>
      </p:sp>
    </p:spTree>
    <p:extLst>
      <p:ext uri="{BB962C8B-B14F-4D97-AF65-F5344CB8AC3E}">
        <p14:creationId xmlns:p14="http://schemas.microsoft.com/office/powerpoint/2010/main" val="1833190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Col 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3"/>
          </p:nvPr>
        </p:nvSpPr>
        <p:spPr>
          <a:xfrm>
            <a:off x="215901" y="1384300"/>
            <a:ext cx="4103593" cy="3348038"/>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4"/>
          </p:nvPr>
        </p:nvSpPr>
        <p:spPr>
          <a:xfrm>
            <a:off x="215901" y="879475"/>
            <a:ext cx="4103687" cy="337500"/>
          </a:xfrm>
        </p:spPr>
        <p:txBody>
          <a:bodyPr/>
          <a:lstStyle>
            <a:lvl1pPr marL="0" indent="0">
              <a:buNone/>
              <a:defRPr sz="2400" b="1"/>
            </a:lvl1pPr>
          </a:lstStyle>
          <a:p>
            <a:pPr lvl="0"/>
            <a:r>
              <a:rPr lang="en-US" noProof="0"/>
              <a:t>Click to edit Master text styles</a:t>
            </a:r>
          </a:p>
        </p:txBody>
      </p:sp>
      <p:sp>
        <p:nvSpPr>
          <p:cNvPr id="9" name="Content Placeholder 6"/>
          <p:cNvSpPr>
            <a:spLocks noGrp="1"/>
          </p:cNvSpPr>
          <p:nvPr>
            <p:ph sz="quarter" idx="15"/>
          </p:nvPr>
        </p:nvSpPr>
        <p:spPr>
          <a:xfrm>
            <a:off x="4824450" y="1384300"/>
            <a:ext cx="4103650" cy="3348038"/>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Text Placeholder 7"/>
          <p:cNvSpPr>
            <a:spLocks noGrp="1"/>
          </p:cNvSpPr>
          <p:nvPr>
            <p:ph type="body" sz="quarter" idx="16"/>
          </p:nvPr>
        </p:nvSpPr>
        <p:spPr>
          <a:xfrm>
            <a:off x="4824450" y="877356"/>
            <a:ext cx="4103650" cy="337500"/>
          </a:xfrm>
        </p:spPr>
        <p:txBody>
          <a:bodyPr/>
          <a:lstStyle>
            <a:lvl1pPr marL="0" indent="0">
              <a:buNone/>
              <a:defRPr sz="2400" b="1"/>
            </a:lvl1pPr>
          </a:lstStyle>
          <a:p>
            <a:pPr lvl="0"/>
            <a:r>
              <a:rPr lang="en-US" noProof="0"/>
              <a:t>Click to edit Master text styles</a:t>
            </a:r>
          </a:p>
        </p:txBody>
      </p:sp>
      <p:sp>
        <p:nvSpPr>
          <p:cNvPr id="11" name="Date Placeholder 3"/>
          <p:cNvSpPr>
            <a:spLocks noGrp="1"/>
          </p:cNvSpPr>
          <p:nvPr>
            <p:ph type="dt" sz="half" idx="17"/>
          </p:nvPr>
        </p:nvSpPr>
        <p:spPr/>
        <p:txBody>
          <a:bodyPr/>
          <a:lstStyle>
            <a:lvl1pPr>
              <a:defRPr/>
            </a:lvl1pPr>
          </a:lstStyle>
          <a:p>
            <a:endParaRPr lang="en-GB" altLang="en-US"/>
          </a:p>
        </p:txBody>
      </p:sp>
      <p:sp>
        <p:nvSpPr>
          <p:cNvPr id="12" name="Footer Placeholder 4"/>
          <p:cNvSpPr>
            <a:spLocks noGrp="1"/>
          </p:cNvSpPr>
          <p:nvPr>
            <p:ph type="ftr" sz="quarter" idx="18"/>
          </p:nvPr>
        </p:nvSpPr>
        <p:spPr/>
        <p:txBody>
          <a:bodyPr/>
          <a:lstStyle>
            <a:lvl1pPr>
              <a:defRPr/>
            </a:lvl1pPr>
          </a:lstStyle>
          <a:p>
            <a:pPr>
              <a:defRPr/>
            </a:pPr>
            <a:r>
              <a:rPr lang="en-GB"/>
              <a:t>Building digital capability</a:t>
            </a:r>
            <a:endParaRPr lang="en-GB" dirty="0"/>
          </a:p>
        </p:txBody>
      </p:sp>
      <p:sp>
        <p:nvSpPr>
          <p:cNvPr id="13" name="Slide Number Placeholder 5"/>
          <p:cNvSpPr>
            <a:spLocks noGrp="1"/>
          </p:cNvSpPr>
          <p:nvPr>
            <p:ph type="sldNum" sz="quarter" idx="19"/>
          </p:nvPr>
        </p:nvSpPr>
        <p:spPr/>
        <p:txBody>
          <a:bodyPr/>
          <a:lstStyle>
            <a:lvl1pPr>
              <a:defRPr/>
            </a:lvl1pPr>
          </a:lstStyle>
          <a:p>
            <a:fld id="{E9224E4A-14C6-41B7-95C8-7B0DE98E0160}" type="slidenum">
              <a:rPr lang="en-GB" altLang="en-US"/>
              <a:pPr/>
              <a:t>‹#›</a:t>
            </a:fld>
            <a:endParaRPr lang="en-GB" altLang="en-US"/>
          </a:p>
        </p:txBody>
      </p:sp>
    </p:spTree>
    <p:extLst>
      <p:ext uri="{BB962C8B-B14F-4D97-AF65-F5344CB8AC3E}">
        <p14:creationId xmlns:p14="http://schemas.microsoft.com/office/powerpoint/2010/main" val="2783269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Panel Heading + Cor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8" name="Content Placeholder 6"/>
          <p:cNvSpPr>
            <a:spLocks noGrp="1"/>
          </p:cNvSpPr>
          <p:nvPr>
            <p:ph sz="quarter" idx="14"/>
          </p:nvPr>
        </p:nvSpPr>
        <p:spPr>
          <a:xfrm>
            <a:off x="4824450" y="879474"/>
            <a:ext cx="4103650" cy="1692275"/>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Content Placeholder 6"/>
          <p:cNvSpPr>
            <a:spLocks noGrp="1"/>
          </p:cNvSpPr>
          <p:nvPr>
            <p:ph sz="quarter" idx="15"/>
          </p:nvPr>
        </p:nvSpPr>
        <p:spPr>
          <a:xfrm>
            <a:off x="4824413" y="3040338"/>
            <a:ext cx="4103650" cy="1692000"/>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6"/>
          <p:cNvSpPr>
            <a:spLocks noGrp="1"/>
          </p:cNvSpPr>
          <p:nvPr>
            <p:ph sz="quarter" idx="13"/>
          </p:nvPr>
        </p:nvSpPr>
        <p:spPr>
          <a:xfrm>
            <a:off x="215900" y="1384300"/>
            <a:ext cx="4103593" cy="3348038"/>
          </a:xfrm>
        </p:spPr>
        <p:txBody>
          <a:bodyPr>
            <a:noAutofit/>
          </a:bodyPr>
          <a:lstStyle>
            <a:lvl1pPr>
              <a:defRPr sz="2400"/>
            </a:lvl1pPr>
            <a:lvl2pPr>
              <a:defRPr sz="2400"/>
            </a:lvl2pPr>
            <a:lvl3pPr>
              <a:defRPr sz="2000"/>
            </a:lvl3pPr>
            <a:lvl4pPr>
              <a:defRPr sz="2000"/>
            </a:lvl4pPr>
            <a:lvl5pPr>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ext Placeholder 7"/>
          <p:cNvSpPr>
            <a:spLocks noGrp="1"/>
          </p:cNvSpPr>
          <p:nvPr>
            <p:ph type="body" sz="quarter" idx="16"/>
          </p:nvPr>
        </p:nvSpPr>
        <p:spPr>
          <a:xfrm>
            <a:off x="250824" y="879475"/>
            <a:ext cx="4068764" cy="337500"/>
          </a:xfrm>
        </p:spPr>
        <p:txBody>
          <a:bodyPr/>
          <a:lstStyle>
            <a:lvl1pPr marL="0" indent="0">
              <a:buNone/>
              <a:defRPr sz="2400" b="1"/>
            </a:lvl1pPr>
          </a:lstStyle>
          <a:p>
            <a:pPr lvl="0"/>
            <a:r>
              <a:rPr lang="en-US" noProof="0"/>
              <a:t>Click to edit Master text styles</a:t>
            </a:r>
          </a:p>
        </p:txBody>
      </p:sp>
      <p:sp>
        <p:nvSpPr>
          <p:cNvPr id="7" name="Date Placeholder 3"/>
          <p:cNvSpPr>
            <a:spLocks noGrp="1"/>
          </p:cNvSpPr>
          <p:nvPr>
            <p:ph type="dt" sz="half" idx="17"/>
          </p:nvPr>
        </p:nvSpPr>
        <p:spPr/>
        <p:txBody>
          <a:bodyPr/>
          <a:lstStyle>
            <a:lvl1pPr>
              <a:defRPr/>
            </a:lvl1pPr>
          </a:lstStyle>
          <a:p>
            <a:endParaRPr lang="en-GB" altLang="en-US"/>
          </a:p>
        </p:txBody>
      </p:sp>
      <p:sp>
        <p:nvSpPr>
          <p:cNvPr id="12" name="Footer Placeholder 4"/>
          <p:cNvSpPr>
            <a:spLocks noGrp="1"/>
          </p:cNvSpPr>
          <p:nvPr>
            <p:ph type="ftr" sz="quarter" idx="18"/>
          </p:nvPr>
        </p:nvSpPr>
        <p:spPr/>
        <p:txBody>
          <a:bodyPr/>
          <a:lstStyle>
            <a:lvl1pPr>
              <a:defRPr/>
            </a:lvl1pPr>
          </a:lstStyle>
          <a:p>
            <a:pPr>
              <a:defRPr/>
            </a:pPr>
            <a:r>
              <a:rPr lang="en-GB"/>
              <a:t>Building digital capability</a:t>
            </a:r>
            <a:endParaRPr lang="en-GB" dirty="0"/>
          </a:p>
        </p:txBody>
      </p:sp>
      <p:sp>
        <p:nvSpPr>
          <p:cNvPr id="13" name="Slide Number Placeholder 5"/>
          <p:cNvSpPr>
            <a:spLocks noGrp="1"/>
          </p:cNvSpPr>
          <p:nvPr>
            <p:ph type="sldNum" sz="quarter" idx="19"/>
          </p:nvPr>
        </p:nvSpPr>
        <p:spPr/>
        <p:txBody>
          <a:bodyPr/>
          <a:lstStyle>
            <a:lvl1pPr>
              <a:defRPr/>
            </a:lvl1pPr>
          </a:lstStyle>
          <a:p>
            <a:fld id="{99772A93-2816-4BF0-97B7-88E214E3FF7C}" type="slidenum">
              <a:rPr lang="en-GB" altLang="en-US"/>
              <a:pPr/>
              <a:t>‹#›</a:t>
            </a:fld>
            <a:endParaRPr lang="en-GB" altLang="en-US"/>
          </a:p>
        </p:txBody>
      </p:sp>
    </p:spTree>
    <p:extLst>
      <p:ext uri="{BB962C8B-B14F-4D97-AF65-F5344CB8AC3E}">
        <p14:creationId xmlns:p14="http://schemas.microsoft.com/office/powerpoint/2010/main" val="3371053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latin typeface="+mn-lt"/>
                <a:ea typeface="Roboto Light" panose="02000000000000000000" pitchFamily="2" charset="0"/>
              </a:defRPr>
            </a:lvl1pPr>
            <a:lvl2pPr marL="270272" indent="-130969" defTabSz="270000">
              <a:lnSpc>
                <a:spcPct val="100000"/>
              </a:lnSpc>
              <a:tabLst/>
              <a:defRPr sz="1200" b="0" i="0">
                <a:latin typeface="+mn-lt"/>
                <a:ea typeface="Roboto Light" panose="02000000000000000000" pitchFamily="2" charset="0"/>
              </a:defRPr>
            </a:lvl2pPr>
            <a:lvl3pPr marL="402431" indent="-132160" defTabSz="270000">
              <a:lnSpc>
                <a:spcPct val="100000"/>
              </a:lnSpc>
              <a:tabLst/>
              <a:defRPr sz="1200" b="0" i="0">
                <a:latin typeface="+mn-lt"/>
                <a:ea typeface="Roboto Light" panose="02000000000000000000" pitchFamily="2" charset="0"/>
              </a:defRPr>
            </a:lvl3pPr>
            <a:lvl4pPr marL="533400" indent="-130969" defTabSz="270000">
              <a:lnSpc>
                <a:spcPct val="100000"/>
              </a:lnSpc>
              <a:tabLst/>
              <a:defRPr sz="1200" b="0" i="0">
                <a:latin typeface="+mn-lt"/>
                <a:ea typeface="Roboto Light" panose="02000000000000000000" pitchFamily="2" charset="0"/>
              </a:defRPr>
            </a:lvl4pPr>
            <a:lvl5pPr marL="672704" indent="-139304" defTabSz="270000">
              <a:lnSpc>
                <a:spcPct val="100000"/>
              </a:lnSpc>
              <a:tabLst/>
              <a:defRPr sz="1200" b="0" i="0">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lvl1pPr>
              <a:defRPr>
                <a:latin typeface="+mn-lt"/>
              </a:defRPr>
            </a:lvl1pPr>
          </a:lstStyle>
          <a:p>
            <a:r>
              <a:rPr lang="en-GB"/>
              <a:t>Building digital capability</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lvl1pPr>
              <a:defRPr>
                <a:latin typeface="+mn-lt"/>
              </a:defRPr>
            </a:lvl1pPr>
          </a:lstStyle>
          <a:p>
            <a:fld id="{0BD7AF65-ABD8-9745-9161-1D3466EAFE0E}" type="slidenum">
              <a:rPr lang="en-GB" smtClean="0"/>
              <a:pPr/>
              <a:t>‹#›</a:t>
            </a:fld>
            <a:endParaRPr lang="en-GB" dirty="0"/>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0"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1884333160"/>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8" name="Picture Placeholder 7"/>
          <p:cNvSpPr>
            <a:spLocks noGrp="1"/>
          </p:cNvSpPr>
          <p:nvPr>
            <p:ph type="pic" sz="quarter" idx="13"/>
          </p:nvPr>
        </p:nvSpPr>
        <p:spPr>
          <a:xfrm>
            <a:off x="935038" y="879473"/>
            <a:ext cx="7273925" cy="3564000"/>
          </a:xfrm>
          <a:prstGeom prst="rect">
            <a:avLst/>
          </a:prstGeom>
        </p:spPr>
        <p:txBody>
          <a:bodyPr rtlCol="0">
            <a:noAutofit/>
          </a:bodyPr>
          <a:lstStyle>
            <a:lvl1pPr marL="0" indent="0">
              <a:buNone/>
              <a:defRPr sz="2000"/>
            </a:lvl1pPr>
          </a:lstStyle>
          <a:p>
            <a:pPr lvl="0"/>
            <a:r>
              <a:rPr lang="en-US" noProof="0"/>
              <a:t>Click icon to add picture</a:t>
            </a:r>
            <a:endParaRPr lang="en-GB" noProof="0" dirty="0"/>
          </a:p>
        </p:txBody>
      </p:sp>
      <p:sp>
        <p:nvSpPr>
          <p:cNvPr id="11" name="Text Placeholder 10"/>
          <p:cNvSpPr>
            <a:spLocks noGrp="1"/>
          </p:cNvSpPr>
          <p:nvPr>
            <p:ph type="body" sz="quarter" idx="14"/>
          </p:nvPr>
        </p:nvSpPr>
        <p:spPr>
          <a:xfrm>
            <a:off x="935038" y="4521003"/>
            <a:ext cx="5435900" cy="202500"/>
          </a:xfrm>
          <a:prstGeom prst="rect">
            <a:avLst/>
          </a:prstGeom>
        </p:spPr>
        <p:txBody>
          <a:bodyPr/>
          <a:lstStyle>
            <a:lvl1pPr marL="0" indent="0">
              <a:buNone/>
              <a:defRPr sz="1600"/>
            </a:lvl1pPr>
            <a:lvl2pPr marL="216000" indent="0">
              <a:buNone/>
              <a:defRPr/>
            </a:lvl2pPr>
            <a:lvl3pPr marL="432000" indent="0">
              <a:buNone/>
              <a:defRPr/>
            </a:lvl3pPr>
            <a:lvl4pPr marL="648000" indent="0">
              <a:buNone/>
              <a:defRPr/>
            </a:lvl4pPr>
            <a:lvl5pPr marL="864000" indent="0">
              <a:buNone/>
              <a:defRPr/>
            </a:lvl5pPr>
          </a:lstStyle>
          <a:p>
            <a:pPr lvl="0"/>
            <a:r>
              <a:rPr lang="en-US" noProof="0"/>
              <a:t>Click to edit Master text styles</a:t>
            </a:r>
          </a:p>
        </p:txBody>
      </p:sp>
      <p:sp>
        <p:nvSpPr>
          <p:cNvPr id="12" name="Text Placeholder 10"/>
          <p:cNvSpPr>
            <a:spLocks noGrp="1"/>
          </p:cNvSpPr>
          <p:nvPr>
            <p:ph type="body" sz="quarter" idx="15"/>
          </p:nvPr>
        </p:nvSpPr>
        <p:spPr>
          <a:xfrm>
            <a:off x="6370938" y="4521003"/>
            <a:ext cx="1838025" cy="202500"/>
          </a:xfrm>
          <a:prstGeom prst="rect">
            <a:avLst/>
          </a:prstGeom>
        </p:spPr>
        <p:txBody>
          <a:bodyPr/>
          <a:lstStyle>
            <a:lvl1pPr marL="0" indent="0" algn="r">
              <a:buNone/>
              <a:defRPr sz="800">
                <a:solidFill>
                  <a:srgbClr val="9BA7A8"/>
                </a:solidFill>
              </a:defRPr>
            </a:lvl1pPr>
            <a:lvl2pPr marL="216000" indent="0">
              <a:buNone/>
              <a:defRPr/>
            </a:lvl2pPr>
            <a:lvl3pPr marL="432000" indent="0">
              <a:buNone/>
              <a:defRPr/>
            </a:lvl3pPr>
            <a:lvl4pPr marL="648000" indent="0">
              <a:buNone/>
              <a:defRPr/>
            </a:lvl4pPr>
            <a:lvl5pPr marL="864000" indent="0">
              <a:buNone/>
              <a:defRPr/>
            </a:lvl5pPr>
          </a:lstStyle>
          <a:p>
            <a:pPr lvl="0"/>
            <a:r>
              <a:rPr lang="en-US" noProof="0"/>
              <a:t>Click to edit Master text styles</a:t>
            </a:r>
          </a:p>
        </p:txBody>
      </p:sp>
      <p:sp>
        <p:nvSpPr>
          <p:cNvPr id="6" name="Date Placeholder 3"/>
          <p:cNvSpPr>
            <a:spLocks noGrp="1"/>
          </p:cNvSpPr>
          <p:nvPr>
            <p:ph type="dt" sz="half" idx="16"/>
          </p:nvPr>
        </p:nvSpPr>
        <p:spPr/>
        <p:txBody>
          <a:bodyPr/>
          <a:lstStyle>
            <a:lvl1pPr>
              <a:defRPr/>
            </a:lvl1pPr>
          </a:lstStyle>
          <a:p>
            <a:endParaRPr lang="en-GB" altLang="en-US"/>
          </a:p>
        </p:txBody>
      </p:sp>
      <p:sp>
        <p:nvSpPr>
          <p:cNvPr id="7" name="Footer Placeholder 4"/>
          <p:cNvSpPr>
            <a:spLocks noGrp="1"/>
          </p:cNvSpPr>
          <p:nvPr>
            <p:ph type="ftr" sz="quarter" idx="17"/>
          </p:nvPr>
        </p:nvSpPr>
        <p:spPr/>
        <p:txBody>
          <a:bodyPr/>
          <a:lstStyle>
            <a:lvl1pPr>
              <a:defRPr/>
            </a:lvl1pPr>
          </a:lstStyle>
          <a:p>
            <a:pPr>
              <a:defRPr/>
            </a:pPr>
            <a:r>
              <a:rPr lang="en-GB"/>
              <a:t>Building digital capability</a:t>
            </a:r>
            <a:endParaRPr lang="en-GB" dirty="0"/>
          </a:p>
        </p:txBody>
      </p:sp>
      <p:sp>
        <p:nvSpPr>
          <p:cNvPr id="9" name="Slide Number Placeholder 5"/>
          <p:cNvSpPr>
            <a:spLocks noGrp="1"/>
          </p:cNvSpPr>
          <p:nvPr>
            <p:ph type="sldNum" sz="quarter" idx="18"/>
          </p:nvPr>
        </p:nvSpPr>
        <p:spPr/>
        <p:txBody>
          <a:bodyPr/>
          <a:lstStyle>
            <a:lvl1pPr>
              <a:defRPr/>
            </a:lvl1pPr>
          </a:lstStyle>
          <a:p>
            <a:fld id="{DE0B5106-F8E5-40F9-B7F0-A289B633815B}" type="slidenum">
              <a:rPr lang="en-GB" altLang="en-US"/>
              <a:pPr/>
              <a:t>‹#›</a:t>
            </a:fld>
            <a:endParaRPr lang="en-GB" altLang="en-US"/>
          </a:p>
        </p:txBody>
      </p:sp>
    </p:spTree>
    <p:extLst>
      <p:ext uri="{BB962C8B-B14F-4D97-AF65-F5344CB8AC3E}">
        <p14:creationId xmlns:p14="http://schemas.microsoft.com/office/powerpoint/2010/main" val="110102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o Placeho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endParaRPr lang="en-GB" altLang="en-US"/>
          </a:p>
        </p:txBody>
      </p:sp>
      <p:sp>
        <p:nvSpPr>
          <p:cNvPr id="4" name="Footer Placeholder 4"/>
          <p:cNvSpPr>
            <a:spLocks noGrp="1"/>
          </p:cNvSpPr>
          <p:nvPr>
            <p:ph type="ftr" sz="quarter" idx="11"/>
          </p:nvPr>
        </p:nvSpPr>
        <p:spPr/>
        <p:txBody>
          <a:bodyPr/>
          <a:lstStyle>
            <a:lvl1pPr>
              <a:defRPr/>
            </a:lvl1pPr>
          </a:lstStyle>
          <a:p>
            <a:pPr>
              <a:defRPr/>
            </a:pPr>
            <a:r>
              <a:rPr lang="en-GB"/>
              <a:t>Building digital capability</a:t>
            </a:r>
            <a:endParaRPr lang="en-GB" dirty="0"/>
          </a:p>
        </p:txBody>
      </p:sp>
      <p:sp>
        <p:nvSpPr>
          <p:cNvPr id="5" name="Slide Number Placeholder 5"/>
          <p:cNvSpPr>
            <a:spLocks noGrp="1"/>
          </p:cNvSpPr>
          <p:nvPr>
            <p:ph type="sldNum" sz="quarter" idx="12"/>
          </p:nvPr>
        </p:nvSpPr>
        <p:spPr/>
        <p:txBody>
          <a:bodyPr/>
          <a:lstStyle>
            <a:lvl1pPr>
              <a:defRPr/>
            </a:lvl1pPr>
          </a:lstStyle>
          <a:p>
            <a:fld id="{62722DA1-446F-48FF-9C55-EB70877BC287}" type="slidenum">
              <a:rPr lang="en-GB" altLang="en-US"/>
              <a:pPr/>
              <a:t>‹#›</a:t>
            </a:fld>
            <a:endParaRPr lang="en-GB" altLang="en-US"/>
          </a:p>
        </p:txBody>
      </p:sp>
    </p:spTree>
    <p:extLst>
      <p:ext uri="{BB962C8B-B14F-4D97-AF65-F5344CB8AC3E}">
        <p14:creationId xmlns:p14="http://schemas.microsoft.com/office/powerpoint/2010/main" val="3433331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Jisc Slide (2 co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5"/>
                </a:solidFill>
              </a:defRPr>
            </a:lvl1pPr>
          </a:lstStyle>
          <a:p>
            <a:r>
              <a:rPr lang="en-GB" dirty="0"/>
              <a:t>Click to edit slide title</a:t>
            </a:r>
          </a:p>
        </p:txBody>
      </p:sp>
      <p:sp>
        <p:nvSpPr>
          <p:cNvPr id="3" name="Content Placeholder 2"/>
          <p:cNvSpPr>
            <a:spLocks noGrp="1"/>
          </p:cNvSpPr>
          <p:nvPr>
            <p:ph sz="half" idx="1" hasCustomPrompt="1"/>
          </p:nvPr>
        </p:nvSpPr>
        <p:spPr>
          <a:xfrm>
            <a:off x="234000" y="900113"/>
            <a:ext cx="4140000" cy="3870000"/>
          </a:xfrm>
        </p:spPr>
        <p:txBody>
          <a:bodyPr/>
          <a:lstStyle>
            <a:lvl1pPr>
              <a:defRPr sz="2800">
                <a:solidFill>
                  <a:srgbClr val="2C3841"/>
                </a:solidFill>
              </a:defRPr>
            </a:lvl1pPr>
            <a:lvl2pPr>
              <a:defRPr sz="2800">
                <a:solidFill>
                  <a:srgbClr val="2C3841"/>
                </a:solidFill>
              </a:defRPr>
            </a:lvl2pPr>
            <a:lvl3pPr>
              <a:defRPr sz="2400">
                <a:solidFill>
                  <a:srgbClr val="2C3841"/>
                </a:solidFill>
              </a:defRPr>
            </a:lvl3pPr>
            <a:lvl4pPr>
              <a:defRPr sz="2400">
                <a:solidFill>
                  <a:srgbClr val="2C3841"/>
                </a:solidFill>
              </a:defRPr>
            </a:lvl4pPr>
            <a:lvl5pPr>
              <a:defRPr sz="2400">
                <a:solidFill>
                  <a:srgbClr val="2C3841"/>
                </a:solidFill>
              </a:defRPr>
            </a:lvl5pPr>
            <a:lvl6pPr>
              <a:defRPr sz="1800"/>
            </a:lvl6pPr>
            <a:lvl7pPr>
              <a:defRPr sz="1800"/>
            </a:lvl7pPr>
            <a:lvl8pPr>
              <a:defRPr sz="1800"/>
            </a:lvl8pPr>
            <a:lvl9pPr>
              <a:defRPr sz="1800"/>
            </a:lvl9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4770001" y="900113"/>
            <a:ext cx="4140000" cy="3870000"/>
          </a:xfrm>
        </p:spPr>
        <p:txBody>
          <a:bodyPr/>
          <a:lstStyle>
            <a:lvl1pPr>
              <a:defRPr sz="2800"/>
            </a:lvl1pPr>
            <a:lvl2pPr>
              <a:defRPr sz="28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Building digital capability</a:t>
            </a:r>
          </a:p>
        </p:txBody>
      </p:sp>
      <p:sp>
        <p:nvSpPr>
          <p:cNvPr id="7" name="Slide Number Placeholder 6"/>
          <p:cNvSpPr>
            <a:spLocks noGrp="1"/>
          </p:cNvSpPr>
          <p:nvPr>
            <p:ph type="sldNum" sz="quarter" idx="12"/>
          </p:nvPr>
        </p:nvSpPr>
        <p:spPr/>
        <p:txBody>
          <a:bodyPr/>
          <a:lstStyle/>
          <a:p>
            <a:fld id="{F0A55F06-C352-544E-8237-6F33909C7E7A}" type="slidenum">
              <a:rPr lang="en-GB" smtClean="0"/>
              <a:pPr/>
              <a:t>‹#›</a:t>
            </a:fld>
            <a:endParaRPr lang="en-GB"/>
          </a:p>
        </p:txBody>
      </p: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cxnSp>
        <p:nvCxnSpPr>
          <p:cNvPr id="10" name="Straight Connector 9"/>
          <p:cNvCxnSpPr/>
          <p:nvPr userDrawn="1"/>
        </p:nvCxnSpPr>
        <p:spPr bwMode="auto">
          <a:xfrm>
            <a:off x="234001" y="522000"/>
            <a:ext cx="8676000" cy="0"/>
          </a:xfrm>
          <a:prstGeom prst="line">
            <a:avLst/>
          </a:prstGeom>
          <a:solidFill>
            <a:srgbClr val="FFFFFF"/>
          </a:solidFill>
          <a:ln w="6350" cap="flat" cmpd="sng" algn="ctr">
            <a:solidFill>
              <a:srgbClr val="2C3841"/>
            </a:solidFill>
            <a:prstDash val="solid"/>
            <a:round/>
            <a:headEnd type="none" w="med" len="med"/>
            <a:tailEnd type="none" w="med" len="med"/>
          </a:ln>
          <a:effectLst/>
        </p:spPr>
      </p:cxnSp>
      <p:pic>
        <p:nvPicPr>
          <p:cNvPr id="11" name="Picture 10" descr="2013_Jisc_Logo_RGB300(19.5mm).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4000" y="0"/>
            <a:ext cx="701040" cy="408432"/>
          </a:xfrm>
          <a:prstGeom prst="rect">
            <a:avLst/>
          </a:prstGeom>
        </p:spPr>
      </p:pic>
    </p:spTree>
    <p:extLst>
      <p:ext uri="{BB962C8B-B14F-4D97-AF65-F5344CB8AC3E}">
        <p14:creationId xmlns:p14="http://schemas.microsoft.com/office/powerpoint/2010/main" val="1096409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Jisc Main Content Slide (Blank + Title)">
    <p:spTree>
      <p:nvGrpSpPr>
        <p:cNvPr id="1" name=""/>
        <p:cNvGrpSpPr/>
        <p:nvPr/>
      </p:nvGrpSpPr>
      <p:grpSpPr>
        <a:xfrm>
          <a:off x="0" y="0"/>
          <a:ext cx="0" cy="0"/>
          <a:chOff x="0" y="0"/>
          <a:chExt cx="0" cy="0"/>
        </a:xfrm>
      </p:grpSpPr>
      <p:sp>
        <p:nvSpPr>
          <p:cNvPr id="2" name="Title 1"/>
          <p:cNvSpPr>
            <a:spLocks noGrp="1"/>
          </p:cNvSpPr>
          <p:nvPr>
            <p:ph type="title"/>
          </p:nvPr>
        </p:nvSpPr>
        <p:spPr>
          <a:xfrm>
            <a:off x="180255" y="180308"/>
            <a:ext cx="8785070" cy="357451"/>
          </a:xfrm>
        </p:spPr>
        <p:txBody>
          <a:bodyPr/>
          <a:lstStyle/>
          <a:p>
            <a:r>
              <a:rPr lang="en-GB" dirty="0"/>
              <a:t>Click to edit Master title style</a:t>
            </a:r>
          </a:p>
        </p:txBody>
      </p:sp>
    </p:spTree>
    <p:extLst>
      <p:ext uri="{BB962C8B-B14F-4D97-AF65-F5344CB8AC3E}">
        <p14:creationId xmlns:p14="http://schemas.microsoft.com/office/powerpoint/2010/main" val="1940741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Jisc Address">
    <p:spTree>
      <p:nvGrpSpPr>
        <p:cNvPr id="1" name=""/>
        <p:cNvGrpSpPr/>
        <p:nvPr/>
      </p:nvGrpSpPr>
      <p:grpSpPr>
        <a:xfrm>
          <a:off x="0" y="0"/>
          <a:ext cx="0" cy="0"/>
          <a:chOff x="0" y="0"/>
          <a:chExt cx="0" cy="0"/>
        </a:xfrm>
      </p:grpSpPr>
      <p:pic>
        <p:nvPicPr>
          <p:cNvPr id="6" name="Picture 11" descr="shutterstock_129615650_handphone(tomedit3).jpg"/>
          <p:cNvPicPr>
            <a:picLocks noChangeAspect="1"/>
          </p:cNvPicPr>
          <p:nvPr/>
        </p:nvPicPr>
        <p:blipFill>
          <a:blip r:embed="rId2" cstate="email">
            <a:extLst>
              <a:ext uri="{28A0092B-C50C-407E-A947-70E740481C1C}">
                <a14:useLocalDpi xmlns:a14="http://schemas.microsoft.com/office/drawing/2010/main"/>
              </a:ext>
            </a:extLst>
          </a:blip>
          <a:srcRect t="-2"/>
          <a:stretch>
            <a:fillRect/>
          </a:stretch>
        </p:blipFill>
        <p:spPr bwMode="auto">
          <a:xfrm>
            <a:off x="4572000" y="898525"/>
            <a:ext cx="4349750" cy="4244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Straight Connector 15"/>
          <p:cNvCxnSpPr>
            <a:cxnSpLocks noChangeShapeType="1"/>
          </p:cNvCxnSpPr>
          <p:nvPr/>
        </p:nvCxnSpPr>
        <p:spPr bwMode="auto">
          <a:xfrm>
            <a:off x="215900" y="2249488"/>
            <a:ext cx="4608513" cy="0"/>
          </a:xfrm>
          <a:prstGeom prst="line">
            <a:avLst/>
          </a:prstGeom>
          <a:noFill/>
          <a:ln w="6350">
            <a:solidFill>
              <a:srgbClr val="2C3841"/>
            </a:solidFill>
            <a:round/>
            <a:headEnd/>
            <a:tailEnd/>
          </a:ln>
          <a:extLst>
            <a:ext uri="{909E8E84-426E-40dd-AFC4-6F175D3DCCD1}">
              <a14:hiddenFill xmlns="" xmlns:a14="http://schemas.microsoft.com/office/drawing/2010/main">
                <a:noFill/>
              </a14:hiddenFill>
            </a:ext>
          </a:extLst>
        </p:spPr>
      </p:cxnSp>
      <p:cxnSp>
        <p:nvCxnSpPr>
          <p:cNvPr id="14" name="Straight Connector 19"/>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 xmlns:a14="http://schemas.microsoft.com/office/drawing/2010/main">
                <a:noFill/>
              </a14:hiddenFill>
            </a:ext>
          </a:extLst>
        </p:spPr>
      </p:cxnSp>
      <p:sp>
        <p:nvSpPr>
          <p:cNvPr id="2" name="Title 1"/>
          <p:cNvSpPr>
            <a:spLocks noGrp="1"/>
          </p:cNvSpPr>
          <p:nvPr>
            <p:ph type="title"/>
          </p:nvPr>
        </p:nvSpPr>
        <p:spPr/>
        <p:txBody>
          <a:bodyPr/>
          <a:lstStyle/>
          <a:p>
            <a:r>
              <a:rPr lang="en-GB" noProof="0" dirty="0"/>
              <a:t>Click to edit Master title style</a:t>
            </a:r>
          </a:p>
        </p:txBody>
      </p:sp>
      <p:sp>
        <p:nvSpPr>
          <p:cNvPr id="15" name="Text Placeholder 13"/>
          <p:cNvSpPr>
            <a:spLocks noGrp="1"/>
          </p:cNvSpPr>
          <p:nvPr>
            <p:ph type="body" sz="quarter" idx="15"/>
          </p:nvPr>
        </p:nvSpPr>
        <p:spPr>
          <a:xfrm>
            <a:off x="215901" y="879475"/>
            <a:ext cx="4103687" cy="249299"/>
          </a:xfrm>
          <a:prstGeom prst="rect">
            <a:avLst/>
          </a:prstGeom>
          <a:noFill/>
        </p:spPr>
        <p:txBody>
          <a:bodyPr>
            <a:noAutofit/>
          </a:bodyPr>
          <a:lstStyle>
            <a:lvl1pPr marL="0" indent="0">
              <a:buNone/>
              <a:defRPr sz="1800" b="0" baseline="0"/>
            </a:lvl1pPr>
          </a:lstStyle>
          <a:p>
            <a:pPr lvl="0"/>
            <a:r>
              <a:rPr lang="en-US" noProof="0"/>
              <a:t>Click to edit Master text styles</a:t>
            </a:r>
          </a:p>
        </p:txBody>
      </p:sp>
      <p:sp>
        <p:nvSpPr>
          <p:cNvPr id="16" name="Text Placeholder 13"/>
          <p:cNvSpPr>
            <a:spLocks noGrp="1"/>
          </p:cNvSpPr>
          <p:nvPr>
            <p:ph type="body" sz="quarter" idx="16"/>
          </p:nvPr>
        </p:nvSpPr>
        <p:spPr>
          <a:xfrm>
            <a:off x="215901" y="1190992"/>
            <a:ext cx="4103687" cy="249299"/>
          </a:xfrm>
          <a:prstGeom prst="rect">
            <a:avLst/>
          </a:prstGeom>
          <a:noFill/>
        </p:spPr>
        <p:txBody>
          <a:bodyPr>
            <a:noAutofit/>
          </a:bodyPr>
          <a:lstStyle>
            <a:lvl1pPr marL="0" indent="0">
              <a:buNone/>
              <a:defRPr sz="1800" b="0" baseline="0"/>
            </a:lvl1pPr>
          </a:lstStyle>
          <a:p>
            <a:pPr lvl="0"/>
            <a:r>
              <a:rPr lang="en-US" noProof="0"/>
              <a:t>Click to edit Master text styles</a:t>
            </a:r>
          </a:p>
        </p:txBody>
      </p:sp>
      <p:sp>
        <p:nvSpPr>
          <p:cNvPr id="17" name="Text Placeholder 13"/>
          <p:cNvSpPr>
            <a:spLocks noGrp="1"/>
          </p:cNvSpPr>
          <p:nvPr>
            <p:ph type="body" sz="quarter" idx="17"/>
          </p:nvPr>
        </p:nvSpPr>
        <p:spPr>
          <a:xfrm>
            <a:off x="215901" y="1805567"/>
            <a:ext cx="4103687" cy="249299"/>
          </a:xfrm>
          <a:prstGeom prst="rect">
            <a:avLst/>
          </a:prstGeom>
          <a:noFill/>
        </p:spPr>
        <p:txBody>
          <a:bodyPr>
            <a:noAutofit/>
          </a:bodyPr>
          <a:lstStyle>
            <a:lvl1pPr marL="0" indent="0">
              <a:buNone/>
              <a:defRPr sz="1800" b="1" baseline="0">
                <a:solidFill>
                  <a:schemeClr val="accent1"/>
                </a:solidFill>
              </a:defRPr>
            </a:lvl1pPr>
          </a:lstStyle>
          <a:p>
            <a:pPr lvl="0"/>
            <a:r>
              <a:rPr lang="en-US" noProof="0"/>
              <a:t>Click to edit Master text styles</a:t>
            </a:r>
          </a:p>
        </p:txBody>
      </p:sp>
      <p:sp>
        <p:nvSpPr>
          <p:cNvPr id="18" name="Date Placeholder 2"/>
          <p:cNvSpPr>
            <a:spLocks noGrp="1"/>
          </p:cNvSpPr>
          <p:nvPr>
            <p:ph type="dt" sz="half" idx="18"/>
          </p:nvPr>
        </p:nvSpPr>
        <p:spPr/>
        <p:txBody>
          <a:bodyPr/>
          <a:lstStyle>
            <a:lvl1pPr>
              <a:defRPr/>
            </a:lvl1pPr>
          </a:lstStyle>
          <a:p>
            <a:endParaRPr lang="en-GB" altLang="en-US"/>
          </a:p>
        </p:txBody>
      </p:sp>
      <p:sp>
        <p:nvSpPr>
          <p:cNvPr id="19" name="Footer Placeholder 3"/>
          <p:cNvSpPr>
            <a:spLocks noGrp="1"/>
          </p:cNvSpPr>
          <p:nvPr>
            <p:ph type="ftr" sz="quarter" idx="19"/>
          </p:nvPr>
        </p:nvSpPr>
        <p:spPr/>
        <p:txBody>
          <a:bodyPr/>
          <a:lstStyle>
            <a:lvl1pPr>
              <a:defRPr/>
            </a:lvl1pPr>
          </a:lstStyle>
          <a:p>
            <a:pPr>
              <a:defRPr/>
            </a:pPr>
            <a:r>
              <a:rPr lang="en-GB"/>
              <a:t>Building digital capability</a:t>
            </a:r>
            <a:endParaRPr lang="en-GB" dirty="0"/>
          </a:p>
        </p:txBody>
      </p:sp>
      <p:sp>
        <p:nvSpPr>
          <p:cNvPr id="20" name="Slide Number Placeholder 4"/>
          <p:cNvSpPr>
            <a:spLocks noGrp="1"/>
          </p:cNvSpPr>
          <p:nvPr>
            <p:ph type="sldNum" sz="quarter" idx="20"/>
          </p:nvPr>
        </p:nvSpPr>
        <p:spPr/>
        <p:txBody>
          <a:bodyPr/>
          <a:lstStyle>
            <a:lvl1pPr>
              <a:defRPr/>
            </a:lvl1pPr>
          </a:lstStyle>
          <a:p>
            <a:fld id="{A92533E1-DAA6-4613-9032-FF00402196B5}" type="slidenum">
              <a:rPr lang="en-GB" altLang="en-US"/>
              <a:pPr/>
              <a:t>‹#›</a:t>
            </a:fld>
            <a:endParaRPr lang="en-GB" altLang="en-US"/>
          </a:p>
        </p:txBody>
      </p:sp>
    </p:spTree>
    <p:extLst>
      <p:ext uri="{BB962C8B-B14F-4D97-AF65-F5344CB8AC3E}">
        <p14:creationId xmlns:p14="http://schemas.microsoft.com/office/powerpoint/2010/main" val="4011091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latin typeface="+mn-lt"/>
                <a:ea typeface="Roboto Light" panose="02000000000000000000" pitchFamily="2" charset="0"/>
              </a:defRPr>
            </a:lvl1pPr>
            <a:lvl2pPr marL="270272" indent="-130969" defTabSz="270000">
              <a:lnSpc>
                <a:spcPct val="100000"/>
              </a:lnSpc>
              <a:tabLst/>
              <a:defRPr sz="1200" b="0" i="0">
                <a:latin typeface="+mn-lt"/>
                <a:ea typeface="Roboto Light" panose="02000000000000000000" pitchFamily="2" charset="0"/>
              </a:defRPr>
            </a:lvl2pPr>
            <a:lvl3pPr marL="402431" indent="-132160" defTabSz="270000">
              <a:lnSpc>
                <a:spcPct val="100000"/>
              </a:lnSpc>
              <a:tabLst/>
              <a:defRPr sz="1200" b="0" i="0">
                <a:latin typeface="+mn-lt"/>
                <a:ea typeface="Roboto Light" panose="02000000000000000000" pitchFamily="2" charset="0"/>
              </a:defRPr>
            </a:lvl3pPr>
            <a:lvl4pPr marL="533400" indent="-130969" defTabSz="270000">
              <a:lnSpc>
                <a:spcPct val="100000"/>
              </a:lnSpc>
              <a:tabLst/>
              <a:defRPr sz="1200" b="0" i="0">
                <a:latin typeface="+mn-lt"/>
                <a:ea typeface="Roboto Light" panose="02000000000000000000" pitchFamily="2" charset="0"/>
              </a:defRPr>
            </a:lvl4pPr>
            <a:lvl5pPr marL="672704" indent="-139304" defTabSz="270000">
              <a:lnSpc>
                <a:spcPct val="100000"/>
              </a:lnSpc>
              <a:tabLst/>
              <a:defRPr sz="1200" b="0" i="0">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p>
            <a:r>
              <a:rPr lang="en-GB"/>
              <a:t>Building digital capability</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0" i="0">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208095991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F17 Main Slide - Bullets (2-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endParaRPr lang="en-GB" noProof="0" dirty="0"/>
          </a:p>
        </p:txBody>
      </p:sp>
      <p:sp>
        <p:nvSpPr>
          <p:cNvPr id="7" name="Content Placeholder 6"/>
          <p:cNvSpPr>
            <a:spLocks noGrp="1"/>
          </p:cNvSpPr>
          <p:nvPr>
            <p:ph sz="quarter" idx="13"/>
          </p:nvPr>
        </p:nvSpPr>
        <p:spPr>
          <a:xfrm>
            <a:off x="215900" y="720000"/>
            <a:ext cx="4103687" cy="3852865"/>
          </a:xfrm>
        </p:spPr>
        <p:txBody>
          <a:bodyPr lIns="0" tIns="0" rIns="0" bIns="0">
            <a:noAutofit/>
          </a:bodyPr>
          <a:lstStyle>
            <a:lvl1pPr>
              <a:defRPr sz="2400"/>
            </a:lvl1pPr>
            <a:lvl2pPr>
              <a:defRPr sz="2400"/>
            </a:lvl2pPr>
            <a:lvl3pPr>
              <a:defRPr sz="2400"/>
            </a:lvl3pPr>
            <a:lvl4pPr>
              <a:defRPr sz="2400"/>
            </a:lvl4pPr>
            <a:lvl5pPr>
              <a:defRPr sz="24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Content Placeholder 6"/>
          <p:cNvSpPr>
            <a:spLocks noGrp="1"/>
          </p:cNvSpPr>
          <p:nvPr>
            <p:ph sz="quarter" idx="14"/>
          </p:nvPr>
        </p:nvSpPr>
        <p:spPr>
          <a:xfrm>
            <a:off x="4824414" y="720000"/>
            <a:ext cx="4103686" cy="3852864"/>
          </a:xfrm>
        </p:spPr>
        <p:txBody>
          <a:bodyPr lIns="0" tIns="0" rIns="0" bIns="0">
            <a:noAutofit/>
          </a:bodyPr>
          <a:lstStyle>
            <a:lvl1pPr>
              <a:defRPr sz="2400"/>
            </a:lvl1pPr>
            <a:lvl2pPr>
              <a:defRPr sz="2400"/>
            </a:lvl2pPr>
            <a:lvl3pPr>
              <a:defRPr sz="2400"/>
            </a:lvl3pPr>
            <a:lvl4pPr>
              <a:defRPr sz="2400"/>
            </a:lvl4pPr>
            <a:lvl5pPr>
              <a:defRPr sz="24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Date Placeholder 2"/>
          <p:cNvSpPr>
            <a:spLocks noGrp="1"/>
          </p:cNvSpPr>
          <p:nvPr>
            <p:ph type="dt" sz="half" idx="15"/>
          </p:nvPr>
        </p:nvSpPr>
        <p:spPr/>
        <p:txBody>
          <a:bodyPr/>
          <a:lstStyle>
            <a:lvl1pPr>
              <a:defRPr>
                <a:solidFill>
                  <a:schemeClr val="tx1"/>
                </a:solidFill>
              </a:defRPr>
            </a:lvl1pPr>
          </a:lstStyle>
          <a:p>
            <a:r>
              <a:rPr lang="en-US">
                <a:solidFill>
                  <a:srgbClr val="2C3841"/>
                </a:solidFill>
              </a:rPr>
              <a:t>10/01/18</a:t>
            </a:r>
            <a:endParaRPr lang="en-GB" dirty="0">
              <a:solidFill>
                <a:srgbClr val="2C3841"/>
              </a:solidFill>
            </a:endParaRPr>
          </a:p>
        </p:txBody>
      </p:sp>
      <p:sp>
        <p:nvSpPr>
          <p:cNvPr id="4" name="Footer Placeholder 3"/>
          <p:cNvSpPr>
            <a:spLocks noGrp="1"/>
          </p:cNvSpPr>
          <p:nvPr>
            <p:ph type="ftr" sz="quarter" idx="16"/>
          </p:nvPr>
        </p:nvSpPr>
        <p:spPr/>
        <p:txBody>
          <a:bodyPr/>
          <a:lstStyle>
            <a:lvl1pPr>
              <a:defRPr>
                <a:solidFill>
                  <a:schemeClr val="tx1"/>
                </a:solidFill>
              </a:defRPr>
            </a:lvl1pPr>
          </a:lstStyle>
          <a:p>
            <a:r>
              <a:rPr lang="en-GB">
                <a:solidFill>
                  <a:srgbClr val="2C3841"/>
                </a:solidFill>
              </a:rPr>
              <a:t>#digitalcapability http://ji.sc/building-digicap</a:t>
            </a:r>
            <a:endParaRPr lang="en-GB" dirty="0">
              <a:solidFill>
                <a:srgbClr val="2C3841"/>
              </a:solidFill>
            </a:endParaRPr>
          </a:p>
        </p:txBody>
      </p:sp>
      <p:sp>
        <p:nvSpPr>
          <p:cNvPr id="5" name="Slide Number Placeholder 4"/>
          <p:cNvSpPr>
            <a:spLocks noGrp="1"/>
          </p:cNvSpPr>
          <p:nvPr>
            <p:ph type="sldNum" sz="quarter" idx="17"/>
          </p:nvPr>
        </p:nvSpPr>
        <p:spPr/>
        <p:txBody>
          <a:bodyPr/>
          <a:lstStyle>
            <a:lvl1pPr>
              <a:defRPr>
                <a:solidFill>
                  <a:schemeClr val="tx1"/>
                </a:solidFill>
              </a:defRPr>
            </a:lvl1pPr>
          </a:lstStyle>
          <a:p>
            <a:fld id="{BC1903E8-1638-4376-A5CE-0131C1204B53}" type="slidenum">
              <a:rPr lang="en-GB" smtClean="0">
                <a:solidFill>
                  <a:srgbClr val="2C3841"/>
                </a:solidFill>
              </a:rPr>
              <a:pPr/>
              <a:t>‹#›</a:t>
            </a:fld>
            <a:endParaRPr lang="en-GB" dirty="0">
              <a:solidFill>
                <a:srgbClr val="2C3841"/>
              </a:solidFill>
            </a:endParaRPr>
          </a:p>
        </p:txBody>
      </p:sp>
    </p:spTree>
    <p:extLst>
      <p:ext uri="{BB962C8B-B14F-4D97-AF65-F5344CB8AC3E}">
        <p14:creationId xmlns:p14="http://schemas.microsoft.com/office/powerpoint/2010/main" val="118926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E058BCC-7A26-6A42-AA87-525F6042C6FB}"/>
              </a:ext>
            </a:extLst>
          </p:cNvPr>
          <p:cNvSpPr>
            <a:spLocks noGrp="1"/>
          </p:cNvSpPr>
          <p:nvPr>
            <p:ph type="ftr" sz="quarter" idx="11"/>
          </p:nvPr>
        </p:nvSpPr>
        <p:spPr/>
        <p:txBody>
          <a:bodyPr/>
          <a:lstStyle/>
          <a:p>
            <a:r>
              <a:rPr lang="en-GB"/>
              <a:t>Building digital capability</a:t>
            </a:r>
          </a:p>
        </p:txBody>
      </p:sp>
      <p:sp>
        <p:nvSpPr>
          <p:cNvPr id="6" name="Slide Number Placeholder 5">
            <a:extLst>
              <a:ext uri="{FF2B5EF4-FFF2-40B4-BE49-F238E27FC236}">
                <a16:creationId xmlns:a16="http://schemas.microsoft.com/office/drawing/2014/main" id="{975973A5-CA9C-1043-A3DA-4ED6E6C469A5}"/>
              </a:ext>
            </a:extLst>
          </p:cNvPr>
          <p:cNvSpPr>
            <a:spLocks noGrp="1"/>
          </p:cNvSpPr>
          <p:nvPr>
            <p:ph type="sldNum" sz="quarter" idx="12"/>
          </p:nvPr>
        </p:nvSpPr>
        <p:spPr/>
        <p:txBody>
          <a:bodyPr/>
          <a:lstStyle/>
          <a:p>
            <a:fld id="{0BD7AF65-ABD8-9745-9161-1D3466EAFE0E}" type="slidenum">
              <a:rPr lang="en-GB" smtClean="0"/>
              <a:t>‹#›</a:t>
            </a:fld>
            <a:endParaRPr lang="en-GB"/>
          </a:p>
        </p:txBody>
      </p:sp>
      <p:grpSp>
        <p:nvGrpSpPr>
          <p:cNvPr id="386" name="Group 385">
            <a:extLst>
              <a:ext uri="{FF2B5EF4-FFF2-40B4-BE49-F238E27FC236}">
                <a16:creationId xmlns:a16="http://schemas.microsoft.com/office/drawing/2014/main" id="{B10D8A02-3B7A-9D40-B70A-9E4FC92293F8}"/>
              </a:ext>
            </a:extLst>
          </p:cNvPr>
          <p:cNvGrpSpPr/>
          <p:nvPr userDrawn="1"/>
        </p:nvGrpSpPr>
        <p:grpSpPr>
          <a:xfrm>
            <a:off x="357779" y="339725"/>
            <a:ext cx="8426240" cy="4103688"/>
            <a:chOff x="357779" y="339725"/>
            <a:chExt cx="8426240" cy="4103688"/>
          </a:xfrm>
        </p:grpSpPr>
        <p:grpSp>
          <p:nvGrpSpPr>
            <p:cNvPr id="232" name="Group 231">
              <a:extLst>
                <a:ext uri="{FF2B5EF4-FFF2-40B4-BE49-F238E27FC236}">
                  <a16:creationId xmlns:a16="http://schemas.microsoft.com/office/drawing/2014/main" id="{B2527C05-AB2B-5946-9B27-675CFF8EBA06}"/>
                </a:ext>
              </a:extLst>
            </p:cNvPr>
            <p:cNvGrpSpPr/>
            <p:nvPr userDrawn="1"/>
          </p:nvGrpSpPr>
          <p:grpSpPr>
            <a:xfrm>
              <a:off x="357779" y="339725"/>
              <a:ext cx="298800" cy="4103688"/>
              <a:chOff x="357779" y="339725"/>
              <a:chExt cx="298800" cy="4103688"/>
            </a:xfrm>
          </p:grpSpPr>
          <p:sp>
            <p:nvSpPr>
              <p:cNvPr id="8" name="Rectangle 7">
                <a:extLst>
                  <a:ext uri="{FF2B5EF4-FFF2-40B4-BE49-F238E27FC236}">
                    <a16:creationId xmlns:a16="http://schemas.microsoft.com/office/drawing/2014/main" id="{1180BAFD-BA12-514F-90DB-A8F50B1EA6E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4" name="Rectangle 223">
                <a:extLst>
                  <a:ext uri="{FF2B5EF4-FFF2-40B4-BE49-F238E27FC236}">
                    <a16:creationId xmlns:a16="http://schemas.microsoft.com/office/drawing/2014/main" id="{EE00541B-D9F5-4143-8D82-D7BE6AC3336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5" name="Rectangle 224">
                <a:extLst>
                  <a:ext uri="{FF2B5EF4-FFF2-40B4-BE49-F238E27FC236}">
                    <a16:creationId xmlns:a16="http://schemas.microsoft.com/office/drawing/2014/main" id="{7ACAEA3B-6751-CE4E-8C61-E7E17543E456}"/>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6" name="Rectangle 225">
                <a:extLst>
                  <a:ext uri="{FF2B5EF4-FFF2-40B4-BE49-F238E27FC236}">
                    <a16:creationId xmlns:a16="http://schemas.microsoft.com/office/drawing/2014/main" id="{2B62BA43-865A-0141-A584-0E139E53135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7" name="Rectangle 226">
                <a:extLst>
                  <a:ext uri="{FF2B5EF4-FFF2-40B4-BE49-F238E27FC236}">
                    <a16:creationId xmlns:a16="http://schemas.microsoft.com/office/drawing/2014/main" id="{06E2FE7A-CEE9-2041-B40F-A16B0F078E7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8" name="Rectangle 227">
                <a:extLst>
                  <a:ext uri="{FF2B5EF4-FFF2-40B4-BE49-F238E27FC236}">
                    <a16:creationId xmlns:a16="http://schemas.microsoft.com/office/drawing/2014/main" id="{07B45580-C20B-B642-BDF0-707F0F4E389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9" name="Rectangle 228">
                <a:extLst>
                  <a:ext uri="{FF2B5EF4-FFF2-40B4-BE49-F238E27FC236}">
                    <a16:creationId xmlns:a16="http://schemas.microsoft.com/office/drawing/2014/main" id="{A799835D-49EF-9043-893A-59CDA840231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0" name="Rectangle 229">
                <a:extLst>
                  <a:ext uri="{FF2B5EF4-FFF2-40B4-BE49-F238E27FC236}">
                    <a16:creationId xmlns:a16="http://schemas.microsoft.com/office/drawing/2014/main" id="{725D5DD0-5874-ED49-9A3C-210DFA081C8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33" name="Group 232">
              <a:extLst>
                <a:ext uri="{FF2B5EF4-FFF2-40B4-BE49-F238E27FC236}">
                  <a16:creationId xmlns:a16="http://schemas.microsoft.com/office/drawing/2014/main" id="{F6FF0FCB-C661-0E47-A28A-9E4049BEF867}"/>
                </a:ext>
              </a:extLst>
            </p:cNvPr>
            <p:cNvGrpSpPr/>
            <p:nvPr userDrawn="1"/>
          </p:nvGrpSpPr>
          <p:grpSpPr>
            <a:xfrm>
              <a:off x="835864" y="339725"/>
              <a:ext cx="298800" cy="4103688"/>
              <a:chOff x="357779" y="339725"/>
              <a:chExt cx="298800" cy="4103688"/>
            </a:xfrm>
          </p:grpSpPr>
          <p:sp>
            <p:nvSpPr>
              <p:cNvPr id="234" name="Rectangle 233">
                <a:extLst>
                  <a:ext uri="{FF2B5EF4-FFF2-40B4-BE49-F238E27FC236}">
                    <a16:creationId xmlns:a16="http://schemas.microsoft.com/office/drawing/2014/main" id="{F5DB71A9-1216-B742-A164-06B19073333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5" name="Rectangle 234">
                <a:extLst>
                  <a:ext uri="{FF2B5EF4-FFF2-40B4-BE49-F238E27FC236}">
                    <a16:creationId xmlns:a16="http://schemas.microsoft.com/office/drawing/2014/main" id="{63438C77-1738-0C4F-949E-8223F7068CEA}"/>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6" name="Rectangle 235">
                <a:extLst>
                  <a:ext uri="{FF2B5EF4-FFF2-40B4-BE49-F238E27FC236}">
                    <a16:creationId xmlns:a16="http://schemas.microsoft.com/office/drawing/2014/main" id="{3FEC894E-834D-6D48-B46A-37CA696AFA6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7" name="Rectangle 236">
                <a:extLst>
                  <a:ext uri="{FF2B5EF4-FFF2-40B4-BE49-F238E27FC236}">
                    <a16:creationId xmlns:a16="http://schemas.microsoft.com/office/drawing/2014/main" id="{BA64FBEB-1B5B-3C41-89FB-BBB24E1264A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8" name="Rectangle 237">
                <a:extLst>
                  <a:ext uri="{FF2B5EF4-FFF2-40B4-BE49-F238E27FC236}">
                    <a16:creationId xmlns:a16="http://schemas.microsoft.com/office/drawing/2014/main" id="{56554B95-DDCF-C141-A182-FBD432909A0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9" name="Rectangle 238">
                <a:extLst>
                  <a:ext uri="{FF2B5EF4-FFF2-40B4-BE49-F238E27FC236}">
                    <a16:creationId xmlns:a16="http://schemas.microsoft.com/office/drawing/2014/main" id="{EF321167-C78A-3340-AEE1-03447D3B8AE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0" name="Rectangle 239">
                <a:extLst>
                  <a:ext uri="{FF2B5EF4-FFF2-40B4-BE49-F238E27FC236}">
                    <a16:creationId xmlns:a16="http://schemas.microsoft.com/office/drawing/2014/main" id="{33359505-7997-C944-B48B-7A064131CD8C}"/>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1" name="Rectangle 240">
                <a:extLst>
                  <a:ext uri="{FF2B5EF4-FFF2-40B4-BE49-F238E27FC236}">
                    <a16:creationId xmlns:a16="http://schemas.microsoft.com/office/drawing/2014/main" id="{1E3C4AAD-BC06-AE46-A591-C57907D03D5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42" name="Group 241">
              <a:extLst>
                <a:ext uri="{FF2B5EF4-FFF2-40B4-BE49-F238E27FC236}">
                  <a16:creationId xmlns:a16="http://schemas.microsoft.com/office/drawing/2014/main" id="{FB5E0307-5105-2F43-86FF-C0E763980928}"/>
                </a:ext>
              </a:extLst>
            </p:cNvPr>
            <p:cNvGrpSpPr/>
            <p:nvPr userDrawn="1"/>
          </p:nvGrpSpPr>
          <p:grpSpPr>
            <a:xfrm>
              <a:off x="1313949" y="339725"/>
              <a:ext cx="298800" cy="4103688"/>
              <a:chOff x="357779" y="339725"/>
              <a:chExt cx="298800" cy="4103688"/>
            </a:xfrm>
          </p:grpSpPr>
          <p:sp>
            <p:nvSpPr>
              <p:cNvPr id="243" name="Rectangle 242">
                <a:extLst>
                  <a:ext uri="{FF2B5EF4-FFF2-40B4-BE49-F238E27FC236}">
                    <a16:creationId xmlns:a16="http://schemas.microsoft.com/office/drawing/2014/main" id="{258E519E-36BB-A248-841C-B124592BC60C}"/>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4" name="Rectangle 243">
                <a:extLst>
                  <a:ext uri="{FF2B5EF4-FFF2-40B4-BE49-F238E27FC236}">
                    <a16:creationId xmlns:a16="http://schemas.microsoft.com/office/drawing/2014/main" id="{5662416F-24B1-9445-8372-200B06F04A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5" name="Rectangle 244">
                <a:extLst>
                  <a:ext uri="{FF2B5EF4-FFF2-40B4-BE49-F238E27FC236}">
                    <a16:creationId xmlns:a16="http://schemas.microsoft.com/office/drawing/2014/main" id="{D654C5B2-C8C9-7246-BAC2-F128DFD89FA1}"/>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6" name="Rectangle 245">
                <a:extLst>
                  <a:ext uri="{FF2B5EF4-FFF2-40B4-BE49-F238E27FC236}">
                    <a16:creationId xmlns:a16="http://schemas.microsoft.com/office/drawing/2014/main" id="{B46A9979-3521-434B-801F-F906A7703B72}"/>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7" name="Rectangle 246">
                <a:extLst>
                  <a:ext uri="{FF2B5EF4-FFF2-40B4-BE49-F238E27FC236}">
                    <a16:creationId xmlns:a16="http://schemas.microsoft.com/office/drawing/2014/main" id="{F5A86AF0-77FC-F74A-A194-71CADA20436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8" name="Rectangle 247">
                <a:extLst>
                  <a:ext uri="{FF2B5EF4-FFF2-40B4-BE49-F238E27FC236}">
                    <a16:creationId xmlns:a16="http://schemas.microsoft.com/office/drawing/2014/main" id="{4C2A4D7C-E7DF-B547-A60F-9436BF2A768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9" name="Rectangle 248">
                <a:extLst>
                  <a:ext uri="{FF2B5EF4-FFF2-40B4-BE49-F238E27FC236}">
                    <a16:creationId xmlns:a16="http://schemas.microsoft.com/office/drawing/2014/main" id="{525FBFA2-2D8F-B04A-B7A9-520DC8798667}"/>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0" name="Rectangle 249">
                <a:extLst>
                  <a:ext uri="{FF2B5EF4-FFF2-40B4-BE49-F238E27FC236}">
                    <a16:creationId xmlns:a16="http://schemas.microsoft.com/office/drawing/2014/main" id="{9D5728D2-A600-2743-BDC0-20525D5639A1}"/>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51" name="Group 250">
              <a:extLst>
                <a:ext uri="{FF2B5EF4-FFF2-40B4-BE49-F238E27FC236}">
                  <a16:creationId xmlns:a16="http://schemas.microsoft.com/office/drawing/2014/main" id="{D1935623-F886-844C-83AD-B569E5750789}"/>
                </a:ext>
              </a:extLst>
            </p:cNvPr>
            <p:cNvGrpSpPr/>
            <p:nvPr userDrawn="1"/>
          </p:nvGrpSpPr>
          <p:grpSpPr>
            <a:xfrm>
              <a:off x="1792034" y="339725"/>
              <a:ext cx="298800" cy="4103688"/>
              <a:chOff x="357779" y="339725"/>
              <a:chExt cx="298800" cy="4103688"/>
            </a:xfrm>
          </p:grpSpPr>
          <p:sp>
            <p:nvSpPr>
              <p:cNvPr id="252" name="Rectangle 251">
                <a:extLst>
                  <a:ext uri="{FF2B5EF4-FFF2-40B4-BE49-F238E27FC236}">
                    <a16:creationId xmlns:a16="http://schemas.microsoft.com/office/drawing/2014/main" id="{1792EE9A-7B8E-1C44-AB2F-FF42A36695B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3" name="Rectangle 252">
                <a:extLst>
                  <a:ext uri="{FF2B5EF4-FFF2-40B4-BE49-F238E27FC236}">
                    <a16:creationId xmlns:a16="http://schemas.microsoft.com/office/drawing/2014/main" id="{FDE00FC5-01F8-B747-9F43-415C38A5623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4" name="Rectangle 253">
                <a:extLst>
                  <a:ext uri="{FF2B5EF4-FFF2-40B4-BE49-F238E27FC236}">
                    <a16:creationId xmlns:a16="http://schemas.microsoft.com/office/drawing/2014/main" id="{7EA603E3-8633-2942-BB09-254D5B9EFB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5" name="Rectangle 254">
                <a:extLst>
                  <a:ext uri="{FF2B5EF4-FFF2-40B4-BE49-F238E27FC236}">
                    <a16:creationId xmlns:a16="http://schemas.microsoft.com/office/drawing/2014/main" id="{3EF28819-F740-9542-BFB3-A65FA102BB7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6" name="Rectangle 255">
                <a:extLst>
                  <a:ext uri="{FF2B5EF4-FFF2-40B4-BE49-F238E27FC236}">
                    <a16:creationId xmlns:a16="http://schemas.microsoft.com/office/drawing/2014/main" id="{7C455E6D-C421-B148-8EFE-86B2B426BFE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7" name="Rectangle 256">
                <a:extLst>
                  <a:ext uri="{FF2B5EF4-FFF2-40B4-BE49-F238E27FC236}">
                    <a16:creationId xmlns:a16="http://schemas.microsoft.com/office/drawing/2014/main" id="{F1DD7B83-E329-1148-B63A-33E24FDDE7FC}"/>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8" name="Rectangle 257">
                <a:extLst>
                  <a:ext uri="{FF2B5EF4-FFF2-40B4-BE49-F238E27FC236}">
                    <a16:creationId xmlns:a16="http://schemas.microsoft.com/office/drawing/2014/main" id="{BF2A73B7-FD83-1B45-93DE-157CC607507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9" name="Rectangle 258">
                <a:extLst>
                  <a:ext uri="{FF2B5EF4-FFF2-40B4-BE49-F238E27FC236}">
                    <a16:creationId xmlns:a16="http://schemas.microsoft.com/office/drawing/2014/main" id="{51889E43-331E-634F-BACC-9072CD1934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60" name="Group 259">
              <a:extLst>
                <a:ext uri="{FF2B5EF4-FFF2-40B4-BE49-F238E27FC236}">
                  <a16:creationId xmlns:a16="http://schemas.microsoft.com/office/drawing/2014/main" id="{88D21F37-06C6-254A-BEE1-0973A28F5C5C}"/>
                </a:ext>
              </a:extLst>
            </p:cNvPr>
            <p:cNvGrpSpPr/>
            <p:nvPr userDrawn="1"/>
          </p:nvGrpSpPr>
          <p:grpSpPr>
            <a:xfrm>
              <a:off x="2270119" y="339725"/>
              <a:ext cx="298800" cy="4103688"/>
              <a:chOff x="357779" y="339725"/>
              <a:chExt cx="298800" cy="4103688"/>
            </a:xfrm>
          </p:grpSpPr>
          <p:sp>
            <p:nvSpPr>
              <p:cNvPr id="261" name="Rectangle 260">
                <a:extLst>
                  <a:ext uri="{FF2B5EF4-FFF2-40B4-BE49-F238E27FC236}">
                    <a16:creationId xmlns:a16="http://schemas.microsoft.com/office/drawing/2014/main" id="{C80CC105-110B-694B-9565-54831C47367D}"/>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2" name="Rectangle 261">
                <a:extLst>
                  <a:ext uri="{FF2B5EF4-FFF2-40B4-BE49-F238E27FC236}">
                    <a16:creationId xmlns:a16="http://schemas.microsoft.com/office/drawing/2014/main" id="{13AF81F0-749C-EB4E-BF30-B2122F883322}"/>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3" name="Rectangle 262">
                <a:extLst>
                  <a:ext uri="{FF2B5EF4-FFF2-40B4-BE49-F238E27FC236}">
                    <a16:creationId xmlns:a16="http://schemas.microsoft.com/office/drawing/2014/main" id="{1B09E496-BE81-C74C-895B-4C98DC3BADD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4" name="Rectangle 263">
                <a:extLst>
                  <a:ext uri="{FF2B5EF4-FFF2-40B4-BE49-F238E27FC236}">
                    <a16:creationId xmlns:a16="http://schemas.microsoft.com/office/drawing/2014/main" id="{5CCA83F6-F1CC-0747-B5EF-C9E267FE573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5" name="Rectangle 264">
                <a:extLst>
                  <a:ext uri="{FF2B5EF4-FFF2-40B4-BE49-F238E27FC236}">
                    <a16:creationId xmlns:a16="http://schemas.microsoft.com/office/drawing/2014/main" id="{6C4AACAF-8A5F-B441-B0E5-4A45B98E616E}"/>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6" name="Rectangle 265">
                <a:extLst>
                  <a:ext uri="{FF2B5EF4-FFF2-40B4-BE49-F238E27FC236}">
                    <a16:creationId xmlns:a16="http://schemas.microsoft.com/office/drawing/2014/main" id="{34011957-8F57-CA4E-B229-22266E9203BA}"/>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7" name="Rectangle 266">
                <a:extLst>
                  <a:ext uri="{FF2B5EF4-FFF2-40B4-BE49-F238E27FC236}">
                    <a16:creationId xmlns:a16="http://schemas.microsoft.com/office/drawing/2014/main" id="{5375969E-7B98-CA44-A84C-D354E6CF8BD6}"/>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8" name="Rectangle 267">
                <a:extLst>
                  <a:ext uri="{FF2B5EF4-FFF2-40B4-BE49-F238E27FC236}">
                    <a16:creationId xmlns:a16="http://schemas.microsoft.com/office/drawing/2014/main" id="{F9A8589F-6FEE-4C4D-A060-9ED90BE6A65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69" name="Group 268">
              <a:extLst>
                <a:ext uri="{FF2B5EF4-FFF2-40B4-BE49-F238E27FC236}">
                  <a16:creationId xmlns:a16="http://schemas.microsoft.com/office/drawing/2014/main" id="{B50292E4-9FF2-4A4C-A61F-29A353CF10C3}"/>
                </a:ext>
              </a:extLst>
            </p:cNvPr>
            <p:cNvGrpSpPr/>
            <p:nvPr userDrawn="1"/>
          </p:nvGrpSpPr>
          <p:grpSpPr>
            <a:xfrm>
              <a:off x="2748204" y="339725"/>
              <a:ext cx="298800" cy="4103688"/>
              <a:chOff x="357779" y="339725"/>
              <a:chExt cx="298800" cy="4103688"/>
            </a:xfrm>
          </p:grpSpPr>
          <p:sp>
            <p:nvSpPr>
              <p:cNvPr id="270" name="Rectangle 269">
                <a:extLst>
                  <a:ext uri="{FF2B5EF4-FFF2-40B4-BE49-F238E27FC236}">
                    <a16:creationId xmlns:a16="http://schemas.microsoft.com/office/drawing/2014/main" id="{DBEB3DF8-09AB-2B4B-B660-21B852572C9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1" name="Rectangle 270">
                <a:extLst>
                  <a:ext uri="{FF2B5EF4-FFF2-40B4-BE49-F238E27FC236}">
                    <a16:creationId xmlns:a16="http://schemas.microsoft.com/office/drawing/2014/main" id="{D47D50A2-AED2-5E4F-9598-5782E9F8A81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2" name="Rectangle 271">
                <a:extLst>
                  <a:ext uri="{FF2B5EF4-FFF2-40B4-BE49-F238E27FC236}">
                    <a16:creationId xmlns:a16="http://schemas.microsoft.com/office/drawing/2014/main" id="{21B322CD-499E-6A49-9AFB-5F857BDB19D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3" name="Rectangle 272">
                <a:extLst>
                  <a:ext uri="{FF2B5EF4-FFF2-40B4-BE49-F238E27FC236}">
                    <a16:creationId xmlns:a16="http://schemas.microsoft.com/office/drawing/2014/main" id="{F588843C-B740-B64B-83C4-943F4B45DFBE}"/>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4" name="Rectangle 273">
                <a:extLst>
                  <a:ext uri="{FF2B5EF4-FFF2-40B4-BE49-F238E27FC236}">
                    <a16:creationId xmlns:a16="http://schemas.microsoft.com/office/drawing/2014/main" id="{90614BDD-514B-874C-B3FA-EBA54433D8B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5" name="Rectangle 274">
                <a:extLst>
                  <a:ext uri="{FF2B5EF4-FFF2-40B4-BE49-F238E27FC236}">
                    <a16:creationId xmlns:a16="http://schemas.microsoft.com/office/drawing/2014/main" id="{2D43B192-B3F3-FF4E-85B4-B92569E63B6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6" name="Rectangle 275">
                <a:extLst>
                  <a:ext uri="{FF2B5EF4-FFF2-40B4-BE49-F238E27FC236}">
                    <a16:creationId xmlns:a16="http://schemas.microsoft.com/office/drawing/2014/main" id="{8810D318-9C97-194A-B77E-A3A1514A3B5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7" name="Rectangle 276">
                <a:extLst>
                  <a:ext uri="{FF2B5EF4-FFF2-40B4-BE49-F238E27FC236}">
                    <a16:creationId xmlns:a16="http://schemas.microsoft.com/office/drawing/2014/main" id="{2D7D7C58-3FA3-7740-B21B-1467661781DA}"/>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78" name="Group 277">
              <a:extLst>
                <a:ext uri="{FF2B5EF4-FFF2-40B4-BE49-F238E27FC236}">
                  <a16:creationId xmlns:a16="http://schemas.microsoft.com/office/drawing/2014/main" id="{D7FA5641-B0D3-5A4F-A522-148BD5DDB4AE}"/>
                </a:ext>
              </a:extLst>
            </p:cNvPr>
            <p:cNvGrpSpPr/>
            <p:nvPr userDrawn="1"/>
          </p:nvGrpSpPr>
          <p:grpSpPr>
            <a:xfrm>
              <a:off x="3226289" y="339725"/>
              <a:ext cx="298800" cy="4103688"/>
              <a:chOff x="357779" y="339725"/>
              <a:chExt cx="298800" cy="4103688"/>
            </a:xfrm>
          </p:grpSpPr>
          <p:sp>
            <p:nvSpPr>
              <p:cNvPr id="279" name="Rectangle 278">
                <a:extLst>
                  <a:ext uri="{FF2B5EF4-FFF2-40B4-BE49-F238E27FC236}">
                    <a16:creationId xmlns:a16="http://schemas.microsoft.com/office/drawing/2014/main" id="{F45E3DCB-58BD-4247-B916-084E0A4C5A4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0" name="Rectangle 279">
                <a:extLst>
                  <a:ext uri="{FF2B5EF4-FFF2-40B4-BE49-F238E27FC236}">
                    <a16:creationId xmlns:a16="http://schemas.microsoft.com/office/drawing/2014/main" id="{EA57E4BB-A7C3-B842-A615-06B7FEC47A2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1" name="Rectangle 280">
                <a:extLst>
                  <a:ext uri="{FF2B5EF4-FFF2-40B4-BE49-F238E27FC236}">
                    <a16:creationId xmlns:a16="http://schemas.microsoft.com/office/drawing/2014/main" id="{DEC96346-120D-4845-942C-0C015411198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2" name="Rectangle 281">
                <a:extLst>
                  <a:ext uri="{FF2B5EF4-FFF2-40B4-BE49-F238E27FC236}">
                    <a16:creationId xmlns:a16="http://schemas.microsoft.com/office/drawing/2014/main" id="{B928CA65-E2DC-C141-B809-57B6BA21130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3" name="Rectangle 282">
                <a:extLst>
                  <a:ext uri="{FF2B5EF4-FFF2-40B4-BE49-F238E27FC236}">
                    <a16:creationId xmlns:a16="http://schemas.microsoft.com/office/drawing/2014/main" id="{3892B0E1-B2BB-3246-8F8C-DAFA80ACA45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4" name="Rectangle 283">
                <a:extLst>
                  <a:ext uri="{FF2B5EF4-FFF2-40B4-BE49-F238E27FC236}">
                    <a16:creationId xmlns:a16="http://schemas.microsoft.com/office/drawing/2014/main" id="{65B6FAAA-23C4-3E47-9D97-14FA5684DF26}"/>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5" name="Rectangle 284">
                <a:extLst>
                  <a:ext uri="{FF2B5EF4-FFF2-40B4-BE49-F238E27FC236}">
                    <a16:creationId xmlns:a16="http://schemas.microsoft.com/office/drawing/2014/main" id="{1CF35F19-58C6-4B41-B13F-EE3F50C1F24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6" name="Rectangle 285">
                <a:extLst>
                  <a:ext uri="{FF2B5EF4-FFF2-40B4-BE49-F238E27FC236}">
                    <a16:creationId xmlns:a16="http://schemas.microsoft.com/office/drawing/2014/main" id="{3EF7A93D-2FC5-DD43-AFC1-56B98F6C118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7" name="Group 286">
              <a:extLst>
                <a:ext uri="{FF2B5EF4-FFF2-40B4-BE49-F238E27FC236}">
                  <a16:creationId xmlns:a16="http://schemas.microsoft.com/office/drawing/2014/main" id="{48786F59-B0E1-8E41-BBED-191B7447B029}"/>
                </a:ext>
              </a:extLst>
            </p:cNvPr>
            <p:cNvGrpSpPr/>
            <p:nvPr userDrawn="1"/>
          </p:nvGrpSpPr>
          <p:grpSpPr>
            <a:xfrm>
              <a:off x="3704374" y="339725"/>
              <a:ext cx="298800" cy="4103688"/>
              <a:chOff x="357779" y="339725"/>
              <a:chExt cx="298800" cy="4103688"/>
            </a:xfrm>
          </p:grpSpPr>
          <p:sp>
            <p:nvSpPr>
              <p:cNvPr id="288" name="Rectangle 287">
                <a:extLst>
                  <a:ext uri="{FF2B5EF4-FFF2-40B4-BE49-F238E27FC236}">
                    <a16:creationId xmlns:a16="http://schemas.microsoft.com/office/drawing/2014/main" id="{CE6B34B1-0C0D-9E4D-8053-CEB68C750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9" name="Rectangle 288">
                <a:extLst>
                  <a:ext uri="{FF2B5EF4-FFF2-40B4-BE49-F238E27FC236}">
                    <a16:creationId xmlns:a16="http://schemas.microsoft.com/office/drawing/2014/main" id="{4013CC65-5A3B-944A-9D81-19DF21A4016E}"/>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0" name="Rectangle 289">
                <a:extLst>
                  <a:ext uri="{FF2B5EF4-FFF2-40B4-BE49-F238E27FC236}">
                    <a16:creationId xmlns:a16="http://schemas.microsoft.com/office/drawing/2014/main" id="{CC456D24-51D8-DF4C-A226-A15FEC29EBF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1" name="Rectangle 290">
                <a:extLst>
                  <a:ext uri="{FF2B5EF4-FFF2-40B4-BE49-F238E27FC236}">
                    <a16:creationId xmlns:a16="http://schemas.microsoft.com/office/drawing/2014/main" id="{08B00B97-102C-5A41-A279-B3C29435F59F}"/>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2" name="Rectangle 291">
                <a:extLst>
                  <a:ext uri="{FF2B5EF4-FFF2-40B4-BE49-F238E27FC236}">
                    <a16:creationId xmlns:a16="http://schemas.microsoft.com/office/drawing/2014/main" id="{5BC2B188-6506-BA4F-BA1B-033178DD9D62}"/>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3" name="Rectangle 292">
                <a:extLst>
                  <a:ext uri="{FF2B5EF4-FFF2-40B4-BE49-F238E27FC236}">
                    <a16:creationId xmlns:a16="http://schemas.microsoft.com/office/drawing/2014/main" id="{F1B67AD1-E669-1948-B3F0-004B143575B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4" name="Rectangle 293">
                <a:extLst>
                  <a:ext uri="{FF2B5EF4-FFF2-40B4-BE49-F238E27FC236}">
                    <a16:creationId xmlns:a16="http://schemas.microsoft.com/office/drawing/2014/main" id="{21FF9548-C270-AA4A-BCF7-27886287AD9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5" name="Rectangle 294">
                <a:extLst>
                  <a:ext uri="{FF2B5EF4-FFF2-40B4-BE49-F238E27FC236}">
                    <a16:creationId xmlns:a16="http://schemas.microsoft.com/office/drawing/2014/main" id="{8646F072-23E8-E148-9211-12D680E4C15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96" name="Group 295">
              <a:extLst>
                <a:ext uri="{FF2B5EF4-FFF2-40B4-BE49-F238E27FC236}">
                  <a16:creationId xmlns:a16="http://schemas.microsoft.com/office/drawing/2014/main" id="{EC8FB2B3-45B7-034C-8FDE-CAA21BEB8578}"/>
                </a:ext>
              </a:extLst>
            </p:cNvPr>
            <p:cNvGrpSpPr/>
            <p:nvPr userDrawn="1"/>
          </p:nvGrpSpPr>
          <p:grpSpPr>
            <a:xfrm>
              <a:off x="4182459" y="339725"/>
              <a:ext cx="298800" cy="4103688"/>
              <a:chOff x="357779" y="339725"/>
              <a:chExt cx="298800" cy="4103688"/>
            </a:xfrm>
          </p:grpSpPr>
          <p:sp>
            <p:nvSpPr>
              <p:cNvPr id="297" name="Rectangle 296">
                <a:extLst>
                  <a:ext uri="{FF2B5EF4-FFF2-40B4-BE49-F238E27FC236}">
                    <a16:creationId xmlns:a16="http://schemas.microsoft.com/office/drawing/2014/main" id="{A4600248-D7E7-394D-AE64-6809E6C89D3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8" name="Rectangle 297">
                <a:extLst>
                  <a:ext uri="{FF2B5EF4-FFF2-40B4-BE49-F238E27FC236}">
                    <a16:creationId xmlns:a16="http://schemas.microsoft.com/office/drawing/2014/main" id="{F0632D09-8275-0F41-888E-B7CF650FFF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9" name="Rectangle 298">
                <a:extLst>
                  <a:ext uri="{FF2B5EF4-FFF2-40B4-BE49-F238E27FC236}">
                    <a16:creationId xmlns:a16="http://schemas.microsoft.com/office/drawing/2014/main" id="{7913E4B2-072F-5B4D-9A6A-44DE19622B5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0" name="Rectangle 299">
                <a:extLst>
                  <a:ext uri="{FF2B5EF4-FFF2-40B4-BE49-F238E27FC236}">
                    <a16:creationId xmlns:a16="http://schemas.microsoft.com/office/drawing/2014/main" id="{D8484524-9F55-CF4F-AD4F-6C5767ABA75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1" name="Rectangle 300">
                <a:extLst>
                  <a:ext uri="{FF2B5EF4-FFF2-40B4-BE49-F238E27FC236}">
                    <a16:creationId xmlns:a16="http://schemas.microsoft.com/office/drawing/2014/main" id="{75EA086C-6499-C747-B2CD-79F3B808466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2" name="Rectangle 301">
                <a:extLst>
                  <a:ext uri="{FF2B5EF4-FFF2-40B4-BE49-F238E27FC236}">
                    <a16:creationId xmlns:a16="http://schemas.microsoft.com/office/drawing/2014/main" id="{522C8D79-A530-1244-A46D-507F946D87C2}"/>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3" name="Rectangle 302">
                <a:extLst>
                  <a:ext uri="{FF2B5EF4-FFF2-40B4-BE49-F238E27FC236}">
                    <a16:creationId xmlns:a16="http://schemas.microsoft.com/office/drawing/2014/main" id="{60CD2A0B-9CD2-3E42-B74B-BDD4E6AE8E6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4" name="Rectangle 303">
                <a:extLst>
                  <a:ext uri="{FF2B5EF4-FFF2-40B4-BE49-F238E27FC236}">
                    <a16:creationId xmlns:a16="http://schemas.microsoft.com/office/drawing/2014/main" id="{880E78E6-DBC9-F641-BD51-0832D9D840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05" name="Group 304">
              <a:extLst>
                <a:ext uri="{FF2B5EF4-FFF2-40B4-BE49-F238E27FC236}">
                  <a16:creationId xmlns:a16="http://schemas.microsoft.com/office/drawing/2014/main" id="{667F1643-6DE0-3A4F-BE8E-17770626DB6E}"/>
                </a:ext>
              </a:extLst>
            </p:cNvPr>
            <p:cNvGrpSpPr/>
            <p:nvPr userDrawn="1"/>
          </p:nvGrpSpPr>
          <p:grpSpPr>
            <a:xfrm>
              <a:off x="4660544" y="339725"/>
              <a:ext cx="298800" cy="4103688"/>
              <a:chOff x="357779" y="339725"/>
              <a:chExt cx="298800" cy="4103688"/>
            </a:xfrm>
          </p:grpSpPr>
          <p:sp>
            <p:nvSpPr>
              <p:cNvPr id="306" name="Rectangle 305">
                <a:extLst>
                  <a:ext uri="{FF2B5EF4-FFF2-40B4-BE49-F238E27FC236}">
                    <a16:creationId xmlns:a16="http://schemas.microsoft.com/office/drawing/2014/main" id="{D09BA541-AD96-BA49-B4F4-718BA261E38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7" name="Rectangle 306">
                <a:extLst>
                  <a:ext uri="{FF2B5EF4-FFF2-40B4-BE49-F238E27FC236}">
                    <a16:creationId xmlns:a16="http://schemas.microsoft.com/office/drawing/2014/main" id="{F48D0544-CC56-E74C-867A-5E39C49CAB01}"/>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8" name="Rectangle 307">
                <a:extLst>
                  <a:ext uri="{FF2B5EF4-FFF2-40B4-BE49-F238E27FC236}">
                    <a16:creationId xmlns:a16="http://schemas.microsoft.com/office/drawing/2014/main" id="{AB492EC4-2C23-084E-BEEC-7614A5DDEF5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9" name="Rectangle 308">
                <a:extLst>
                  <a:ext uri="{FF2B5EF4-FFF2-40B4-BE49-F238E27FC236}">
                    <a16:creationId xmlns:a16="http://schemas.microsoft.com/office/drawing/2014/main" id="{9A8ED7ED-512B-9340-A60F-F90322D14A4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0" name="Rectangle 309">
                <a:extLst>
                  <a:ext uri="{FF2B5EF4-FFF2-40B4-BE49-F238E27FC236}">
                    <a16:creationId xmlns:a16="http://schemas.microsoft.com/office/drawing/2014/main" id="{B1F7CD32-87B9-684B-BD6C-86C948F2C3D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1" name="Rectangle 310">
                <a:extLst>
                  <a:ext uri="{FF2B5EF4-FFF2-40B4-BE49-F238E27FC236}">
                    <a16:creationId xmlns:a16="http://schemas.microsoft.com/office/drawing/2014/main" id="{C70FCD7C-893A-E44A-9C65-35230FED848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2" name="Rectangle 311">
                <a:extLst>
                  <a:ext uri="{FF2B5EF4-FFF2-40B4-BE49-F238E27FC236}">
                    <a16:creationId xmlns:a16="http://schemas.microsoft.com/office/drawing/2014/main" id="{D11EF32A-B078-8948-B5AD-BFF5C2AC122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3" name="Rectangle 312">
                <a:extLst>
                  <a:ext uri="{FF2B5EF4-FFF2-40B4-BE49-F238E27FC236}">
                    <a16:creationId xmlns:a16="http://schemas.microsoft.com/office/drawing/2014/main" id="{A8CAE4F7-B5F1-EC4B-9DC7-A6DFFF443D9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14" name="Group 313">
              <a:extLst>
                <a:ext uri="{FF2B5EF4-FFF2-40B4-BE49-F238E27FC236}">
                  <a16:creationId xmlns:a16="http://schemas.microsoft.com/office/drawing/2014/main" id="{BFA9403B-8F55-4D46-ACE8-B95FFE75A27D}"/>
                </a:ext>
              </a:extLst>
            </p:cNvPr>
            <p:cNvGrpSpPr/>
            <p:nvPr userDrawn="1"/>
          </p:nvGrpSpPr>
          <p:grpSpPr>
            <a:xfrm>
              <a:off x="5138629" y="339725"/>
              <a:ext cx="298800" cy="4103688"/>
              <a:chOff x="357779" y="339725"/>
              <a:chExt cx="298800" cy="4103688"/>
            </a:xfrm>
          </p:grpSpPr>
          <p:sp>
            <p:nvSpPr>
              <p:cNvPr id="315" name="Rectangle 314">
                <a:extLst>
                  <a:ext uri="{FF2B5EF4-FFF2-40B4-BE49-F238E27FC236}">
                    <a16:creationId xmlns:a16="http://schemas.microsoft.com/office/drawing/2014/main" id="{01AE80AD-E9E5-A140-B5FF-F33031870B6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6" name="Rectangle 315">
                <a:extLst>
                  <a:ext uri="{FF2B5EF4-FFF2-40B4-BE49-F238E27FC236}">
                    <a16:creationId xmlns:a16="http://schemas.microsoft.com/office/drawing/2014/main" id="{FC4DEAB4-601C-FA40-AD65-EAE0A2932A9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7" name="Rectangle 316">
                <a:extLst>
                  <a:ext uri="{FF2B5EF4-FFF2-40B4-BE49-F238E27FC236}">
                    <a16:creationId xmlns:a16="http://schemas.microsoft.com/office/drawing/2014/main" id="{8DE85683-D74B-A947-BCEF-282FEF2B36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8" name="Rectangle 317">
                <a:extLst>
                  <a:ext uri="{FF2B5EF4-FFF2-40B4-BE49-F238E27FC236}">
                    <a16:creationId xmlns:a16="http://schemas.microsoft.com/office/drawing/2014/main" id="{454C0E7C-B372-F147-A3CE-D4F7F644196B}"/>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9" name="Rectangle 318">
                <a:extLst>
                  <a:ext uri="{FF2B5EF4-FFF2-40B4-BE49-F238E27FC236}">
                    <a16:creationId xmlns:a16="http://schemas.microsoft.com/office/drawing/2014/main" id="{3D253187-B2CD-9E43-84D6-1F7EC1A69166}"/>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0" name="Rectangle 319">
                <a:extLst>
                  <a:ext uri="{FF2B5EF4-FFF2-40B4-BE49-F238E27FC236}">
                    <a16:creationId xmlns:a16="http://schemas.microsoft.com/office/drawing/2014/main" id="{ADD95762-DAFD-0044-8671-61C938FC1EBF}"/>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1" name="Rectangle 320">
                <a:extLst>
                  <a:ext uri="{FF2B5EF4-FFF2-40B4-BE49-F238E27FC236}">
                    <a16:creationId xmlns:a16="http://schemas.microsoft.com/office/drawing/2014/main" id="{42DE473A-E584-B742-9824-DE4FF4C362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2" name="Rectangle 321">
                <a:extLst>
                  <a:ext uri="{FF2B5EF4-FFF2-40B4-BE49-F238E27FC236}">
                    <a16:creationId xmlns:a16="http://schemas.microsoft.com/office/drawing/2014/main" id="{5105339D-1B97-1D4E-AA68-389957D6B349}"/>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23" name="Group 322">
              <a:extLst>
                <a:ext uri="{FF2B5EF4-FFF2-40B4-BE49-F238E27FC236}">
                  <a16:creationId xmlns:a16="http://schemas.microsoft.com/office/drawing/2014/main" id="{AF97A029-E392-8246-816A-27A10C2F707C}"/>
                </a:ext>
              </a:extLst>
            </p:cNvPr>
            <p:cNvGrpSpPr/>
            <p:nvPr userDrawn="1"/>
          </p:nvGrpSpPr>
          <p:grpSpPr>
            <a:xfrm>
              <a:off x="5616714" y="339725"/>
              <a:ext cx="298800" cy="4103688"/>
              <a:chOff x="357779" y="339725"/>
              <a:chExt cx="298800" cy="4103688"/>
            </a:xfrm>
          </p:grpSpPr>
          <p:sp>
            <p:nvSpPr>
              <p:cNvPr id="324" name="Rectangle 323">
                <a:extLst>
                  <a:ext uri="{FF2B5EF4-FFF2-40B4-BE49-F238E27FC236}">
                    <a16:creationId xmlns:a16="http://schemas.microsoft.com/office/drawing/2014/main" id="{BCEE7283-142D-6643-9DDB-C3086A3B54BB}"/>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5" name="Rectangle 324">
                <a:extLst>
                  <a:ext uri="{FF2B5EF4-FFF2-40B4-BE49-F238E27FC236}">
                    <a16:creationId xmlns:a16="http://schemas.microsoft.com/office/drawing/2014/main" id="{F60E5530-1485-2947-8FE0-0E2B294BA45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6" name="Rectangle 325">
                <a:extLst>
                  <a:ext uri="{FF2B5EF4-FFF2-40B4-BE49-F238E27FC236}">
                    <a16:creationId xmlns:a16="http://schemas.microsoft.com/office/drawing/2014/main" id="{88453AE7-FCCA-2542-8DA7-22CEA2A6B5ED}"/>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7" name="Rectangle 326">
                <a:extLst>
                  <a:ext uri="{FF2B5EF4-FFF2-40B4-BE49-F238E27FC236}">
                    <a16:creationId xmlns:a16="http://schemas.microsoft.com/office/drawing/2014/main" id="{C142D901-3EAE-A648-A456-9091AEEE037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8" name="Rectangle 327">
                <a:extLst>
                  <a:ext uri="{FF2B5EF4-FFF2-40B4-BE49-F238E27FC236}">
                    <a16:creationId xmlns:a16="http://schemas.microsoft.com/office/drawing/2014/main" id="{3BBCABF2-01EF-B944-9F5D-1DB6E1C6FA5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9" name="Rectangle 328">
                <a:extLst>
                  <a:ext uri="{FF2B5EF4-FFF2-40B4-BE49-F238E27FC236}">
                    <a16:creationId xmlns:a16="http://schemas.microsoft.com/office/drawing/2014/main" id="{2AB621CA-E3C8-0045-8464-57C898FFD3E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0" name="Rectangle 329">
                <a:extLst>
                  <a:ext uri="{FF2B5EF4-FFF2-40B4-BE49-F238E27FC236}">
                    <a16:creationId xmlns:a16="http://schemas.microsoft.com/office/drawing/2014/main" id="{7B7944F5-67FB-8849-8029-970C05D4AA4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1" name="Rectangle 330">
                <a:extLst>
                  <a:ext uri="{FF2B5EF4-FFF2-40B4-BE49-F238E27FC236}">
                    <a16:creationId xmlns:a16="http://schemas.microsoft.com/office/drawing/2014/main" id="{6BB5E7F8-E217-EB43-963B-2BBC95CF640F}"/>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32" name="Group 331">
              <a:extLst>
                <a:ext uri="{FF2B5EF4-FFF2-40B4-BE49-F238E27FC236}">
                  <a16:creationId xmlns:a16="http://schemas.microsoft.com/office/drawing/2014/main" id="{7DE0183E-6C40-F342-9AD4-51A85152FA61}"/>
                </a:ext>
              </a:extLst>
            </p:cNvPr>
            <p:cNvGrpSpPr/>
            <p:nvPr userDrawn="1"/>
          </p:nvGrpSpPr>
          <p:grpSpPr>
            <a:xfrm>
              <a:off x="6094799" y="339725"/>
              <a:ext cx="298800" cy="4103688"/>
              <a:chOff x="357779" y="339725"/>
              <a:chExt cx="298800" cy="4103688"/>
            </a:xfrm>
          </p:grpSpPr>
          <p:sp>
            <p:nvSpPr>
              <p:cNvPr id="333" name="Rectangle 332">
                <a:extLst>
                  <a:ext uri="{FF2B5EF4-FFF2-40B4-BE49-F238E27FC236}">
                    <a16:creationId xmlns:a16="http://schemas.microsoft.com/office/drawing/2014/main" id="{7C2E5BA3-7DF5-9743-9572-5981497C0B45}"/>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4" name="Rectangle 333">
                <a:extLst>
                  <a:ext uri="{FF2B5EF4-FFF2-40B4-BE49-F238E27FC236}">
                    <a16:creationId xmlns:a16="http://schemas.microsoft.com/office/drawing/2014/main" id="{F3D2933C-AF96-E147-B65C-12651AFD55C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5" name="Rectangle 334">
                <a:extLst>
                  <a:ext uri="{FF2B5EF4-FFF2-40B4-BE49-F238E27FC236}">
                    <a16:creationId xmlns:a16="http://schemas.microsoft.com/office/drawing/2014/main" id="{5F333EAE-90A9-0044-9C2E-18EA6B3E5610}"/>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6" name="Rectangle 335">
                <a:extLst>
                  <a:ext uri="{FF2B5EF4-FFF2-40B4-BE49-F238E27FC236}">
                    <a16:creationId xmlns:a16="http://schemas.microsoft.com/office/drawing/2014/main" id="{4E876B87-4EE4-4147-A380-E73413E472A1}"/>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7" name="Rectangle 336">
                <a:extLst>
                  <a:ext uri="{FF2B5EF4-FFF2-40B4-BE49-F238E27FC236}">
                    <a16:creationId xmlns:a16="http://schemas.microsoft.com/office/drawing/2014/main" id="{E7E451FD-C13D-BE42-98D3-23EC98757CBA}"/>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8" name="Rectangle 337">
                <a:extLst>
                  <a:ext uri="{FF2B5EF4-FFF2-40B4-BE49-F238E27FC236}">
                    <a16:creationId xmlns:a16="http://schemas.microsoft.com/office/drawing/2014/main" id="{B6E13CEB-D9B4-8546-B703-FB3C46D7DE9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9" name="Rectangle 338">
                <a:extLst>
                  <a:ext uri="{FF2B5EF4-FFF2-40B4-BE49-F238E27FC236}">
                    <a16:creationId xmlns:a16="http://schemas.microsoft.com/office/drawing/2014/main" id="{F6FBF3E8-42B2-0748-8CB8-86F7571DDFB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0" name="Rectangle 339">
                <a:extLst>
                  <a:ext uri="{FF2B5EF4-FFF2-40B4-BE49-F238E27FC236}">
                    <a16:creationId xmlns:a16="http://schemas.microsoft.com/office/drawing/2014/main" id="{7BC3274E-6D2A-C84A-A902-E004E2711BA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41" name="Group 340">
              <a:extLst>
                <a:ext uri="{FF2B5EF4-FFF2-40B4-BE49-F238E27FC236}">
                  <a16:creationId xmlns:a16="http://schemas.microsoft.com/office/drawing/2014/main" id="{2E0C14EB-47B5-4543-8428-B29107490E29}"/>
                </a:ext>
              </a:extLst>
            </p:cNvPr>
            <p:cNvGrpSpPr/>
            <p:nvPr userDrawn="1"/>
          </p:nvGrpSpPr>
          <p:grpSpPr>
            <a:xfrm>
              <a:off x="6572884" y="339725"/>
              <a:ext cx="298800" cy="4103688"/>
              <a:chOff x="357779" y="339725"/>
              <a:chExt cx="298800" cy="4103688"/>
            </a:xfrm>
          </p:grpSpPr>
          <p:sp>
            <p:nvSpPr>
              <p:cNvPr id="342" name="Rectangle 341">
                <a:extLst>
                  <a:ext uri="{FF2B5EF4-FFF2-40B4-BE49-F238E27FC236}">
                    <a16:creationId xmlns:a16="http://schemas.microsoft.com/office/drawing/2014/main" id="{7A573DF8-D82D-2349-B81B-DE3EEA4AE399}"/>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3" name="Rectangle 342">
                <a:extLst>
                  <a:ext uri="{FF2B5EF4-FFF2-40B4-BE49-F238E27FC236}">
                    <a16:creationId xmlns:a16="http://schemas.microsoft.com/office/drawing/2014/main" id="{796208DA-1B3B-4648-9E17-ECECB4A972B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4" name="Rectangle 343">
                <a:extLst>
                  <a:ext uri="{FF2B5EF4-FFF2-40B4-BE49-F238E27FC236}">
                    <a16:creationId xmlns:a16="http://schemas.microsoft.com/office/drawing/2014/main" id="{D27B1369-1224-6444-9AF5-227073CA300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5" name="Rectangle 344">
                <a:extLst>
                  <a:ext uri="{FF2B5EF4-FFF2-40B4-BE49-F238E27FC236}">
                    <a16:creationId xmlns:a16="http://schemas.microsoft.com/office/drawing/2014/main" id="{FBBE84E2-862A-284A-8E59-56E77403B7F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6" name="Rectangle 345">
                <a:extLst>
                  <a:ext uri="{FF2B5EF4-FFF2-40B4-BE49-F238E27FC236}">
                    <a16:creationId xmlns:a16="http://schemas.microsoft.com/office/drawing/2014/main" id="{BD2410F2-566E-A546-B6C4-C998A8B9A529}"/>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7" name="Rectangle 346">
                <a:extLst>
                  <a:ext uri="{FF2B5EF4-FFF2-40B4-BE49-F238E27FC236}">
                    <a16:creationId xmlns:a16="http://schemas.microsoft.com/office/drawing/2014/main" id="{E1B5F211-B103-6940-9308-E277685C355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8" name="Rectangle 347">
                <a:extLst>
                  <a:ext uri="{FF2B5EF4-FFF2-40B4-BE49-F238E27FC236}">
                    <a16:creationId xmlns:a16="http://schemas.microsoft.com/office/drawing/2014/main" id="{5CA2BE73-B4AC-E64E-8AF1-655C236E0B73}"/>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9" name="Rectangle 348">
                <a:extLst>
                  <a:ext uri="{FF2B5EF4-FFF2-40B4-BE49-F238E27FC236}">
                    <a16:creationId xmlns:a16="http://schemas.microsoft.com/office/drawing/2014/main" id="{C9FA2AA5-991F-774F-929B-4465BB4AB434}"/>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50" name="Group 349">
              <a:extLst>
                <a:ext uri="{FF2B5EF4-FFF2-40B4-BE49-F238E27FC236}">
                  <a16:creationId xmlns:a16="http://schemas.microsoft.com/office/drawing/2014/main" id="{B6E77EC5-1B31-D54A-8CAF-493F78FB7E9C}"/>
                </a:ext>
              </a:extLst>
            </p:cNvPr>
            <p:cNvGrpSpPr/>
            <p:nvPr userDrawn="1"/>
          </p:nvGrpSpPr>
          <p:grpSpPr>
            <a:xfrm>
              <a:off x="7050969" y="339725"/>
              <a:ext cx="298800" cy="4103688"/>
              <a:chOff x="357779" y="339725"/>
              <a:chExt cx="298800" cy="4103688"/>
            </a:xfrm>
          </p:grpSpPr>
          <p:sp>
            <p:nvSpPr>
              <p:cNvPr id="351" name="Rectangle 350">
                <a:extLst>
                  <a:ext uri="{FF2B5EF4-FFF2-40B4-BE49-F238E27FC236}">
                    <a16:creationId xmlns:a16="http://schemas.microsoft.com/office/drawing/2014/main" id="{B39403BF-CD86-5244-A4F4-90FB73B8C55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2" name="Rectangle 351">
                <a:extLst>
                  <a:ext uri="{FF2B5EF4-FFF2-40B4-BE49-F238E27FC236}">
                    <a16:creationId xmlns:a16="http://schemas.microsoft.com/office/drawing/2014/main" id="{618FF3F3-E6CE-6B40-A23C-AE1F3426B22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3" name="Rectangle 352">
                <a:extLst>
                  <a:ext uri="{FF2B5EF4-FFF2-40B4-BE49-F238E27FC236}">
                    <a16:creationId xmlns:a16="http://schemas.microsoft.com/office/drawing/2014/main" id="{18A7EC7D-C906-1F4B-8CE7-B1CB71868A8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4" name="Rectangle 353">
                <a:extLst>
                  <a:ext uri="{FF2B5EF4-FFF2-40B4-BE49-F238E27FC236}">
                    <a16:creationId xmlns:a16="http://schemas.microsoft.com/office/drawing/2014/main" id="{4C386609-CD54-D549-A945-FD3EEC1338F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5" name="Rectangle 354">
                <a:extLst>
                  <a:ext uri="{FF2B5EF4-FFF2-40B4-BE49-F238E27FC236}">
                    <a16:creationId xmlns:a16="http://schemas.microsoft.com/office/drawing/2014/main" id="{A016BCB9-5CBD-9A4C-96DE-F9B0BDAA04DF}"/>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6" name="Rectangle 355">
                <a:extLst>
                  <a:ext uri="{FF2B5EF4-FFF2-40B4-BE49-F238E27FC236}">
                    <a16:creationId xmlns:a16="http://schemas.microsoft.com/office/drawing/2014/main" id="{6F92E2B6-B310-E746-90F3-2DB309D50FA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7" name="Rectangle 356">
                <a:extLst>
                  <a:ext uri="{FF2B5EF4-FFF2-40B4-BE49-F238E27FC236}">
                    <a16:creationId xmlns:a16="http://schemas.microsoft.com/office/drawing/2014/main" id="{05534660-5F13-9C4B-A801-6DA4ADB27BDB}"/>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8" name="Rectangle 357">
                <a:extLst>
                  <a:ext uri="{FF2B5EF4-FFF2-40B4-BE49-F238E27FC236}">
                    <a16:creationId xmlns:a16="http://schemas.microsoft.com/office/drawing/2014/main" id="{EF58F904-FF63-5242-9C0E-EE9D47A3A716}"/>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59" name="Group 358">
              <a:extLst>
                <a:ext uri="{FF2B5EF4-FFF2-40B4-BE49-F238E27FC236}">
                  <a16:creationId xmlns:a16="http://schemas.microsoft.com/office/drawing/2014/main" id="{B89FE7BE-6867-C447-A1C7-1CB7D1C0670D}"/>
                </a:ext>
              </a:extLst>
            </p:cNvPr>
            <p:cNvGrpSpPr/>
            <p:nvPr userDrawn="1"/>
          </p:nvGrpSpPr>
          <p:grpSpPr>
            <a:xfrm>
              <a:off x="7529054" y="339725"/>
              <a:ext cx="298800" cy="4103688"/>
              <a:chOff x="357779" y="339725"/>
              <a:chExt cx="298800" cy="4103688"/>
            </a:xfrm>
          </p:grpSpPr>
          <p:sp>
            <p:nvSpPr>
              <p:cNvPr id="360" name="Rectangle 359">
                <a:extLst>
                  <a:ext uri="{FF2B5EF4-FFF2-40B4-BE49-F238E27FC236}">
                    <a16:creationId xmlns:a16="http://schemas.microsoft.com/office/drawing/2014/main" id="{51051AB3-2393-CA4F-8B98-FB267798C057}"/>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1" name="Rectangle 360">
                <a:extLst>
                  <a:ext uri="{FF2B5EF4-FFF2-40B4-BE49-F238E27FC236}">
                    <a16:creationId xmlns:a16="http://schemas.microsoft.com/office/drawing/2014/main" id="{4BD73E59-330B-B243-9D45-D8ABE4A1FE5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2" name="Rectangle 361">
                <a:extLst>
                  <a:ext uri="{FF2B5EF4-FFF2-40B4-BE49-F238E27FC236}">
                    <a16:creationId xmlns:a16="http://schemas.microsoft.com/office/drawing/2014/main" id="{B28C0E1E-3149-AF48-9C52-6FEE6820D3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3" name="Rectangle 362">
                <a:extLst>
                  <a:ext uri="{FF2B5EF4-FFF2-40B4-BE49-F238E27FC236}">
                    <a16:creationId xmlns:a16="http://schemas.microsoft.com/office/drawing/2014/main" id="{F578D518-D4C6-3340-92A1-004B64879116}"/>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4" name="Rectangle 363">
                <a:extLst>
                  <a:ext uri="{FF2B5EF4-FFF2-40B4-BE49-F238E27FC236}">
                    <a16:creationId xmlns:a16="http://schemas.microsoft.com/office/drawing/2014/main" id="{787EC9C8-7D0B-B241-A6A0-86929AE106D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5" name="Rectangle 364">
                <a:extLst>
                  <a:ext uri="{FF2B5EF4-FFF2-40B4-BE49-F238E27FC236}">
                    <a16:creationId xmlns:a16="http://schemas.microsoft.com/office/drawing/2014/main" id="{45C29018-6EDF-0A4C-BB8F-A25C9BFD83C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6" name="Rectangle 365">
                <a:extLst>
                  <a:ext uri="{FF2B5EF4-FFF2-40B4-BE49-F238E27FC236}">
                    <a16:creationId xmlns:a16="http://schemas.microsoft.com/office/drawing/2014/main" id="{397F3FEF-E8F1-8042-8736-27FC0B6A5DC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7" name="Rectangle 366">
                <a:extLst>
                  <a:ext uri="{FF2B5EF4-FFF2-40B4-BE49-F238E27FC236}">
                    <a16:creationId xmlns:a16="http://schemas.microsoft.com/office/drawing/2014/main" id="{68B4801B-337D-6445-99E2-22398C699E2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68" name="Group 367">
              <a:extLst>
                <a:ext uri="{FF2B5EF4-FFF2-40B4-BE49-F238E27FC236}">
                  <a16:creationId xmlns:a16="http://schemas.microsoft.com/office/drawing/2014/main" id="{14D8F03E-CC06-704C-B484-52938AF29492}"/>
                </a:ext>
              </a:extLst>
            </p:cNvPr>
            <p:cNvGrpSpPr/>
            <p:nvPr userDrawn="1"/>
          </p:nvGrpSpPr>
          <p:grpSpPr>
            <a:xfrm>
              <a:off x="8007139" y="339725"/>
              <a:ext cx="298800" cy="4103688"/>
              <a:chOff x="357779" y="339725"/>
              <a:chExt cx="298800" cy="4103688"/>
            </a:xfrm>
          </p:grpSpPr>
          <p:sp>
            <p:nvSpPr>
              <p:cNvPr id="369" name="Rectangle 368">
                <a:extLst>
                  <a:ext uri="{FF2B5EF4-FFF2-40B4-BE49-F238E27FC236}">
                    <a16:creationId xmlns:a16="http://schemas.microsoft.com/office/drawing/2014/main" id="{F2BB14A5-33B6-6F47-BC0E-2A5E12E9718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0" name="Rectangle 369">
                <a:extLst>
                  <a:ext uri="{FF2B5EF4-FFF2-40B4-BE49-F238E27FC236}">
                    <a16:creationId xmlns:a16="http://schemas.microsoft.com/office/drawing/2014/main" id="{4F039FF5-C1ED-3F4F-9C65-F0B9F65C7029}"/>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1" name="Rectangle 370">
                <a:extLst>
                  <a:ext uri="{FF2B5EF4-FFF2-40B4-BE49-F238E27FC236}">
                    <a16:creationId xmlns:a16="http://schemas.microsoft.com/office/drawing/2014/main" id="{F82FF630-960D-194F-BC28-504E56066C7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2" name="Rectangle 371">
                <a:extLst>
                  <a:ext uri="{FF2B5EF4-FFF2-40B4-BE49-F238E27FC236}">
                    <a16:creationId xmlns:a16="http://schemas.microsoft.com/office/drawing/2014/main" id="{1752EFA1-80DE-E043-BC3A-3883824B28AD}"/>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3" name="Rectangle 372">
                <a:extLst>
                  <a:ext uri="{FF2B5EF4-FFF2-40B4-BE49-F238E27FC236}">
                    <a16:creationId xmlns:a16="http://schemas.microsoft.com/office/drawing/2014/main" id="{403CFBBF-AA33-8B47-8A50-F03774B44E70}"/>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4" name="Rectangle 373">
                <a:extLst>
                  <a:ext uri="{FF2B5EF4-FFF2-40B4-BE49-F238E27FC236}">
                    <a16:creationId xmlns:a16="http://schemas.microsoft.com/office/drawing/2014/main" id="{04A08381-621D-9F4A-8EA1-B44495FBC3A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5" name="Rectangle 374">
                <a:extLst>
                  <a:ext uri="{FF2B5EF4-FFF2-40B4-BE49-F238E27FC236}">
                    <a16:creationId xmlns:a16="http://schemas.microsoft.com/office/drawing/2014/main" id="{0D3F86FB-4B9E-C542-8BF3-311A2391212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6" name="Rectangle 375">
                <a:extLst>
                  <a:ext uri="{FF2B5EF4-FFF2-40B4-BE49-F238E27FC236}">
                    <a16:creationId xmlns:a16="http://schemas.microsoft.com/office/drawing/2014/main" id="{2048D530-260E-784B-8893-0DE1A020B60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77" name="Group 376">
              <a:extLst>
                <a:ext uri="{FF2B5EF4-FFF2-40B4-BE49-F238E27FC236}">
                  <a16:creationId xmlns:a16="http://schemas.microsoft.com/office/drawing/2014/main" id="{8952574D-9438-084A-835F-C8BC3A54E16D}"/>
                </a:ext>
              </a:extLst>
            </p:cNvPr>
            <p:cNvGrpSpPr/>
            <p:nvPr userDrawn="1"/>
          </p:nvGrpSpPr>
          <p:grpSpPr>
            <a:xfrm>
              <a:off x="8485219" y="339725"/>
              <a:ext cx="298800" cy="4103688"/>
              <a:chOff x="357779" y="339725"/>
              <a:chExt cx="298800" cy="4103688"/>
            </a:xfrm>
          </p:grpSpPr>
          <p:sp>
            <p:nvSpPr>
              <p:cNvPr id="378" name="Rectangle 377">
                <a:extLst>
                  <a:ext uri="{FF2B5EF4-FFF2-40B4-BE49-F238E27FC236}">
                    <a16:creationId xmlns:a16="http://schemas.microsoft.com/office/drawing/2014/main" id="{652D550B-DAC2-DA4F-A929-3F4B335B6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9" name="Rectangle 378">
                <a:extLst>
                  <a:ext uri="{FF2B5EF4-FFF2-40B4-BE49-F238E27FC236}">
                    <a16:creationId xmlns:a16="http://schemas.microsoft.com/office/drawing/2014/main" id="{76E83691-03FF-E840-8204-8A2B4BD6D39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0" name="Rectangle 379">
                <a:extLst>
                  <a:ext uri="{FF2B5EF4-FFF2-40B4-BE49-F238E27FC236}">
                    <a16:creationId xmlns:a16="http://schemas.microsoft.com/office/drawing/2014/main" id="{0B6092A0-2144-4847-95F8-E85E94BA0E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1" name="Rectangle 380">
                <a:extLst>
                  <a:ext uri="{FF2B5EF4-FFF2-40B4-BE49-F238E27FC236}">
                    <a16:creationId xmlns:a16="http://schemas.microsoft.com/office/drawing/2014/main" id="{1951ACCD-A3CB-A844-AD8E-97B5ED6A8405}"/>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2" name="Rectangle 381">
                <a:extLst>
                  <a:ext uri="{FF2B5EF4-FFF2-40B4-BE49-F238E27FC236}">
                    <a16:creationId xmlns:a16="http://schemas.microsoft.com/office/drawing/2014/main" id="{C0CC0698-6136-4B41-A16F-439061F46F95}"/>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3" name="Rectangle 382">
                <a:extLst>
                  <a:ext uri="{FF2B5EF4-FFF2-40B4-BE49-F238E27FC236}">
                    <a16:creationId xmlns:a16="http://schemas.microsoft.com/office/drawing/2014/main" id="{A5A6E64E-2D3C-8D4C-B9C4-6ABB2D24CCD3}"/>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4" name="Rectangle 383">
                <a:extLst>
                  <a:ext uri="{FF2B5EF4-FFF2-40B4-BE49-F238E27FC236}">
                    <a16:creationId xmlns:a16="http://schemas.microsoft.com/office/drawing/2014/main" id="{2E6A2CA3-6C02-4A48-A0C1-9DB891AD85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5" name="Rectangle 384">
                <a:extLst>
                  <a:ext uri="{FF2B5EF4-FFF2-40B4-BE49-F238E27FC236}">
                    <a16:creationId xmlns:a16="http://schemas.microsoft.com/office/drawing/2014/main" id="{C19808B6-A2CD-E847-BD26-4E6E7DC68B00}"/>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spTree>
    <p:extLst>
      <p:ext uri="{BB962C8B-B14F-4D97-AF65-F5344CB8AC3E}">
        <p14:creationId xmlns:p14="http://schemas.microsoft.com/office/powerpoint/2010/main" val="3460625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270272" indent="-130969" defTabSz="270000">
              <a:lnSpc>
                <a:spcPct val="100000"/>
              </a:lnSpc>
              <a:tabLst/>
              <a:defRPr sz="1200" b="0" i="0">
                <a:solidFill>
                  <a:schemeClr val="bg1"/>
                </a:solidFill>
                <a:latin typeface="+mn-lt"/>
                <a:ea typeface="Roboto Light" panose="02000000000000000000" pitchFamily="2" charset="0"/>
              </a:defRPr>
            </a:lvl2pPr>
            <a:lvl3pPr marL="402431" indent="-132160" defTabSz="270000">
              <a:lnSpc>
                <a:spcPct val="100000"/>
              </a:lnSpc>
              <a:tabLst/>
              <a:defRPr sz="1200" b="0" i="0">
                <a:solidFill>
                  <a:schemeClr val="bg1"/>
                </a:solidFill>
                <a:latin typeface="+mn-lt"/>
                <a:ea typeface="Roboto Light" panose="02000000000000000000" pitchFamily="2" charset="0"/>
              </a:defRPr>
            </a:lvl3pPr>
            <a:lvl4pPr marL="533400" indent="-130969" defTabSz="270000">
              <a:lnSpc>
                <a:spcPct val="100000"/>
              </a:lnSpc>
              <a:tabLst/>
              <a:defRPr sz="1200" b="0" i="0">
                <a:solidFill>
                  <a:schemeClr val="bg1"/>
                </a:solidFill>
                <a:latin typeface="+mn-lt"/>
                <a:ea typeface="Roboto Light" panose="02000000000000000000" pitchFamily="2" charset="0"/>
              </a:defRPr>
            </a:lvl4pPr>
            <a:lvl5pPr marL="672704" indent="-139304"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p>
            <a:r>
              <a:rPr lang="en-GB"/>
              <a:t>Building digital capability</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887794908"/>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E058BCC-7A26-6A42-AA87-525F6042C6FB}"/>
              </a:ext>
            </a:extLst>
          </p:cNvPr>
          <p:cNvSpPr>
            <a:spLocks noGrp="1"/>
          </p:cNvSpPr>
          <p:nvPr>
            <p:ph type="ftr" sz="quarter" idx="11"/>
          </p:nvPr>
        </p:nvSpPr>
        <p:spPr/>
        <p:txBody>
          <a:bodyPr/>
          <a:lstStyle/>
          <a:p>
            <a:r>
              <a:rPr lang="en-GB"/>
              <a:t>Building digital capability</a:t>
            </a:r>
          </a:p>
        </p:txBody>
      </p:sp>
      <p:sp>
        <p:nvSpPr>
          <p:cNvPr id="6" name="Slide Number Placeholder 5">
            <a:extLst>
              <a:ext uri="{FF2B5EF4-FFF2-40B4-BE49-F238E27FC236}">
                <a16:creationId xmlns:a16="http://schemas.microsoft.com/office/drawing/2014/main" id="{975973A5-CA9C-1043-A3DA-4ED6E6C469A5}"/>
              </a:ext>
            </a:extLst>
          </p:cNvPr>
          <p:cNvSpPr>
            <a:spLocks noGrp="1"/>
          </p:cNvSpPr>
          <p:nvPr>
            <p:ph type="sldNum" sz="quarter" idx="12"/>
          </p:nvPr>
        </p:nvSpPr>
        <p:spPr/>
        <p:txBody>
          <a:bodyPr/>
          <a:lstStyle/>
          <a:p>
            <a:fld id="{0BD7AF65-ABD8-9745-9161-1D3466EAFE0E}" type="slidenum">
              <a:rPr lang="en-GB" smtClean="0"/>
              <a:t>‹#›</a:t>
            </a:fld>
            <a:endParaRPr lang="en-GB"/>
          </a:p>
        </p:txBody>
      </p:sp>
      <p:grpSp>
        <p:nvGrpSpPr>
          <p:cNvPr id="386" name="Group 385">
            <a:extLst>
              <a:ext uri="{FF2B5EF4-FFF2-40B4-BE49-F238E27FC236}">
                <a16:creationId xmlns:a16="http://schemas.microsoft.com/office/drawing/2014/main" id="{B10D8A02-3B7A-9D40-B70A-9E4FC92293F8}"/>
              </a:ext>
            </a:extLst>
          </p:cNvPr>
          <p:cNvGrpSpPr/>
          <p:nvPr userDrawn="1"/>
        </p:nvGrpSpPr>
        <p:grpSpPr>
          <a:xfrm>
            <a:off x="357779" y="339725"/>
            <a:ext cx="8426240" cy="4103688"/>
            <a:chOff x="357779" y="339725"/>
            <a:chExt cx="8426240" cy="4103688"/>
          </a:xfrm>
        </p:grpSpPr>
        <p:grpSp>
          <p:nvGrpSpPr>
            <p:cNvPr id="232" name="Group 231">
              <a:extLst>
                <a:ext uri="{FF2B5EF4-FFF2-40B4-BE49-F238E27FC236}">
                  <a16:creationId xmlns:a16="http://schemas.microsoft.com/office/drawing/2014/main" id="{B2527C05-AB2B-5946-9B27-675CFF8EBA06}"/>
                </a:ext>
              </a:extLst>
            </p:cNvPr>
            <p:cNvGrpSpPr/>
            <p:nvPr userDrawn="1"/>
          </p:nvGrpSpPr>
          <p:grpSpPr>
            <a:xfrm>
              <a:off x="357779" y="339725"/>
              <a:ext cx="298800" cy="4103688"/>
              <a:chOff x="357779" y="339725"/>
              <a:chExt cx="298800" cy="4103688"/>
            </a:xfrm>
          </p:grpSpPr>
          <p:sp>
            <p:nvSpPr>
              <p:cNvPr id="8" name="Rectangle 7">
                <a:extLst>
                  <a:ext uri="{FF2B5EF4-FFF2-40B4-BE49-F238E27FC236}">
                    <a16:creationId xmlns:a16="http://schemas.microsoft.com/office/drawing/2014/main" id="{1180BAFD-BA12-514F-90DB-A8F50B1EA6E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4" name="Rectangle 223">
                <a:extLst>
                  <a:ext uri="{FF2B5EF4-FFF2-40B4-BE49-F238E27FC236}">
                    <a16:creationId xmlns:a16="http://schemas.microsoft.com/office/drawing/2014/main" id="{EE00541B-D9F5-4143-8D82-D7BE6AC3336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5" name="Rectangle 224">
                <a:extLst>
                  <a:ext uri="{FF2B5EF4-FFF2-40B4-BE49-F238E27FC236}">
                    <a16:creationId xmlns:a16="http://schemas.microsoft.com/office/drawing/2014/main" id="{7ACAEA3B-6751-CE4E-8C61-E7E17543E456}"/>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6" name="Rectangle 225">
                <a:extLst>
                  <a:ext uri="{FF2B5EF4-FFF2-40B4-BE49-F238E27FC236}">
                    <a16:creationId xmlns:a16="http://schemas.microsoft.com/office/drawing/2014/main" id="{2B62BA43-865A-0141-A584-0E139E53135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7" name="Rectangle 226">
                <a:extLst>
                  <a:ext uri="{FF2B5EF4-FFF2-40B4-BE49-F238E27FC236}">
                    <a16:creationId xmlns:a16="http://schemas.microsoft.com/office/drawing/2014/main" id="{06E2FE7A-CEE9-2041-B40F-A16B0F078E7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8" name="Rectangle 227">
                <a:extLst>
                  <a:ext uri="{FF2B5EF4-FFF2-40B4-BE49-F238E27FC236}">
                    <a16:creationId xmlns:a16="http://schemas.microsoft.com/office/drawing/2014/main" id="{07B45580-C20B-B642-BDF0-707F0F4E389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9" name="Rectangle 228">
                <a:extLst>
                  <a:ext uri="{FF2B5EF4-FFF2-40B4-BE49-F238E27FC236}">
                    <a16:creationId xmlns:a16="http://schemas.microsoft.com/office/drawing/2014/main" id="{A799835D-49EF-9043-893A-59CDA840231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0" name="Rectangle 229">
                <a:extLst>
                  <a:ext uri="{FF2B5EF4-FFF2-40B4-BE49-F238E27FC236}">
                    <a16:creationId xmlns:a16="http://schemas.microsoft.com/office/drawing/2014/main" id="{725D5DD0-5874-ED49-9A3C-210DFA081C8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33" name="Group 232">
              <a:extLst>
                <a:ext uri="{FF2B5EF4-FFF2-40B4-BE49-F238E27FC236}">
                  <a16:creationId xmlns:a16="http://schemas.microsoft.com/office/drawing/2014/main" id="{F6FF0FCB-C661-0E47-A28A-9E4049BEF867}"/>
                </a:ext>
              </a:extLst>
            </p:cNvPr>
            <p:cNvGrpSpPr/>
            <p:nvPr userDrawn="1"/>
          </p:nvGrpSpPr>
          <p:grpSpPr>
            <a:xfrm>
              <a:off x="835864" y="339725"/>
              <a:ext cx="298800" cy="4103688"/>
              <a:chOff x="357779" y="339725"/>
              <a:chExt cx="298800" cy="4103688"/>
            </a:xfrm>
          </p:grpSpPr>
          <p:sp>
            <p:nvSpPr>
              <p:cNvPr id="234" name="Rectangle 233">
                <a:extLst>
                  <a:ext uri="{FF2B5EF4-FFF2-40B4-BE49-F238E27FC236}">
                    <a16:creationId xmlns:a16="http://schemas.microsoft.com/office/drawing/2014/main" id="{F5DB71A9-1216-B742-A164-06B19073333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5" name="Rectangle 234">
                <a:extLst>
                  <a:ext uri="{FF2B5EF4-FFF2-40B4-BE49-F238E27FC236}">
                    <a16:creationId xmlns:a16="http://schemas.microsoft.com/office/drawing/2014/main" id="{63438C77-1738-0C4F-949E-8223F7068CEA}"/>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6" name="Rectangle 235">
                <a:extLst>
                  <a:ext uri="{FF2B5EF4-FFF2-40B4-BE49-F238E27FC236}">
                    <a16:creationId xmlns:a16="http://schemas.microsoft.com/office/drawing/2014/main" id="{3FEC894E-834D-6D48-B46A-37CA696AFA6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7" name="Rectangle 236">
                <a:extLst>
                  <a:ext uri="{FF2B5EF4-FFF2-40B4-BE49-F238E27FC236}">
                    <a16:creationId xmlns:a16="http://schemas.microsoft.com/office/drawing/2014/main" id="{BA64FBEB-1B5B-3C41-89FB-BBB24E1264A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8" name="Rectangle 237">
                <a:extLst>
                  <a:ext uri="{FF2B5EF4-FFF2-40B4-BE49-F238E27FC236}">
                    <a16:creationId xmlns:a16="http://schemas.microsoft.com/office/drawing/2014/main" id="{56554B95-DDCF-C141-A182-FBD432909A0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9" name="Rectangle 238">
                <a:extLst>
                  <a:ext uri="{FF2B5EF4-FFF2-40B4-BE49-F238E27FC236}">
                    <a16:creationId xmlns:a16="http://schemas.microsoft.com/office/drawing/2014/main" id="{EF321167-C78A-3340-AEE1-03447D3B8AE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0" name="Rectangle 239">
                <a:extLst>
                  <a:ext uri="{FF2B5EF4-FFF2-40B4-BE49-F238E27FC236}">
                    <a16:creationId xmlns:a16="http://schemas.microsoft.com/office/drawing/2014/main" id="{33359505-7997-C944-B48B-7A064131CD8C}"/>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1" name="Rectangle 240">
                <a:extLst>
                  <a:ext uri="{FF2B5EF4-FFF2-40B4-BE49-F238E27FC236}">
                    <a16:creationId xmlns:a16="http://schemas.microsoft.com/office/drawing/2014/main" id="{1E3C4AAD-BC06-AE46-A591-C57907D03D5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42" name="Group 241">
              <a:extLst>
                <a:ext uri="{FF2B5EF4-FFF2-40B4-BE49-F238E27FC236}">
                  <a16:creationId xmlns:a16="http://schemas.microsoft.com/office/drawing/2014/main" id="{FB5E0307-5105-2F43-86FF-C0E763980928}"/>
                </a:ext>
              </a:extLst>
            </p:cNvPr>
            <p:cNvGrpSpPr/>
            <p:nvPr userDrawn="1"/>
          </p:nvGrpSpPr>
          <p:grpSpPr>
            <a:xfrm>
              <a:off x="1313949" y="339725"/>
              <a:ext cx="298800" cy="4103688"/>
              <a:chOff x="357779" y="339725"/>
              <a:chExt cx="298800" cy="4103688"/>
            </a:xfrm>
          </p:grpSpPr>
          <p:sp>
            <p:nvSpPr>
              <p:cNvPr id="243" name="Rectangle 242">
                <a:extLst>
                  <a:ext uri="{FF2B5EF4-FFF2-40B4-BE49-F238E27FC236}">
                    <a16:creationId xmlns:a16="http://schemas.microsoft.com/office/drawing/2014/main" id="{258E519E-36BB-A248-841C-B124592BC60C}"/>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4" name="Rectangle 243">
                <a:extLst>
                  <a:ext uri="{FF2B5EF4-FFF2-40B4-BE49-F238E27FC236}">
                    <a16:creationId xmlns:a16="http://schemas.microsoft.com/office/drawing/2014/main" id="{5662416F-24B1-9445-8372-200B06F04A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5" name="Rectangle 244">
                <a:extLst>
                  <a:ext uri="{FF2B5EF4-FFF2-40B4-BE49-F238E27FC236}">
                    <a16:creationId xmlns:a16="http://schemas.microsoft.com/office/drawing/2014/main" id="{D654C5B2-C8C9-7246-BAC2-F128DFD89FA1}"/>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6" name="Rectangle 245">
                <a:extLst>
                  <a:ext uri="{FF2B5EF4-FFF2-40B4-BE49-F238E27FC236}">
                    <a16:creationId xmlns:a16="http://schemas.microsoft.com/office/drawing/2014/main" id="{B46A9979-3521-434B-801F-F906A7703B72}"/>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7" name="Rectangle 246">
                <a:extLst>
                  <a:ext uri="{FF2B5EF4-FFF2-40B4-BE49-F238E27FC236}">
                    <a16:creationId xmlns:a16="http://schemas.microsoft.com/office/drawing/2014/main" id="{F5A86AF0-77FC-F74A-A194-71CADA20436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8" name="Rectangle 247">
                <a:extLst>
                  <a:ext uri="{FF2B5EF4-FFF2-40B4-BE49-F238E27FC236}">
                    <a16:creationId xmlns:a16="http://schemas.microsoft.com/office/drawing/2014/main" id="{4C2A4D7C-E7DF-B547-A60F-9436BF2A768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9" name="Rectangle 248">
                <a:extLst>
                  <a:ext uri="{FF2B5EF4-FFF2-40B4-BE49-F238E27FC236}">
                    <a16:creationId xmlns:a16="http://schemas.microsoft.com/office/drawing/2014/main" id="{525FBFA2-2D8F-B04A-B7A9-520DC8798667}"/>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0" name="Rectangle 249">
                <a:extLst>
                  <a:ext uri="{FF2B5EF4-FFF2-40B4-BE49-F238E27FC236}">
                    <a16:creationId xmlns:a16="http://schemas.microsoft.com/office/drawing/2014/main" id="{9D5728D2-A600-2743-BDC0-20525D5639A1}"/>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51" name="Group 250">
              <a:extLst>
                <a:ext uri="{FF2B5EF4-FFF2-40B4-BE49-F238E27FC236}">
                  <a16:creationId xmlns:a16="http://schemas.microsoft.com/office/drawing/2014/main" id="{D1935623-F886-844C-83AD-B569E5750789}"/>
                </a:ext>
              </a:extLst>
            </p:cNvPr>
            <p:cNvGrpSpPr/>
            <p:nvPr userDrawn="1"/>
          </p:nvGrpSpPr>
          <p:grpSpPr>
            <a:xfrm>
              <a:off x="1792034" y="339725"/>
              <a:ext cx="298800" cy="4103688"/>
              <a:chOff x="357779" y="339725"/>
              <a:chExt cx="298800" cy="4103688"/>
            </a:xfrm>
          </p:grpSpPr>
          <p:sp>
            <p:nvSpPr>
              <p:cNvPr id="252" name="Rectangle 251">
                <a:extLst>
                  <a:ext uri="{FF2B5EF4-FFF2-40B4-BE49-F238E27FC236}">
                    <a16:creationId xmlns:a16="http://schemas.microsoft.com/office/drawing/2014/main" id="{1792EE9A-7B8E-1C44-AB2F-FF42A36695B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3" name="Rectangle 252">
                <a:extLst>
                  <a:ext uri="{FF2B5EF4-FFF2-40B4-BE49-F238E27FC236}">
                    <a16:creationId xmlns:a16="http://schemas.microsoft.com/office/drawing/2014/main" id="{FDE00FC5-01F8-B747-9F43-415C38A5623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4" name="Rectangle 253">
                <a:extLst>
                  <a:ext uri="{FF2B5EF4-FFF2-40B4-BE49-F238E27FC236}">
                    <a16:creationId xmlns:a16="http://schemas.microsoft.com/office/drawing/2014/main" id="{7EA603E3-8633-2942-BB09-254D5B9EFB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5" name="Rectangle 254">
                <a:extLst>
                  <a:ext uri="{FF2B5EF4-FFF2-40B4-BE49-F238E27FC236}">
                    <a16:creationId xmlns:a16="http://schemas.microsoft.com/office/drawing/2014/main" id="{3EF28819-F740-9542-BFB3-A65FA102BB7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6" name="Rectangle 255">
                <a:extLst>
                  <a:ext uri="{FF2B5EF4-FFF2-40B4-BE49-F238E27FC236}">
                    <a16:creationId xmlns:a16="http://schemas.microsoft.com/office/drawing/2014/main" id="{7C455E6D-C421-B148-8EFE-86B2B426BFE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7" name="Rectangle 256">
                <a:extLst>
                  <a:ext uri="{FF2B5EF4-FFF2-40B4-BE49-F238E27FC236}">
                    <a16:creationId xmlns:a16="http://schemas.microsoft.com/office/drawing/2014/main" id="{F1DD7B83-E329-1148-B63A-33E24FDDE7FC}"/>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8" name="Rectangle 257">
                <a:extLst>
                  <a:ext uri="{FF2B5EF4-FFF2-40B4-BE49-F238E27FC236}">
                    <a16:creationId xmlns:a16="http://schemas.microsoft.com/office/drawing/2014/main" id="{BF2A73B7-FD83-1B45-93DE-157CC607507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9" name="Rectangle 258">
                <a:extLst>
                  <a:ext uri="{FF2B5EF4-FFF2-40B4-BE49-F238E27FC236}">
                    <a16:creationId xmlns:a16="http://schemas.microsoft.com/office/drawing/2014/main" id="{51889E43-331E-634F-BACC-9072CD1934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60" name="Group 259">
              <a:extLst>
                <a:ext uri="{FF2B5EF4-FFF2-40B4-BE49-F238E27FC236}">
                  <a16:creationId xmlns:a16="http://schemas.microsoft.com/office/drawing/2014/main" id="{88D21F37-06C6-254A-BEE1-0973A28F5C5C}"/>
                </a:ext>
              </a:extLst>
            </p:cNvPr>
            <p:cNvGrpSpPr/>
            <p:nvPr userDrawn="1"/>
          </p:nvGrpSpPr>
          <p:grpSpPr>
            <a:xfrm>
              <a:off x="2270119" y="339725"/>
              <a:ext cx="298800" cy="4103688"/>
              <a:chOff x="357779" y="339725"/>
              <a:chExt cx="298800" cy="4103688"/>
            </a:xfrm>
          </p:grpSpPr>
          <p:sp>
            <p:nvSpPr>
              <p:cNvPr id="261" name="Rectangle 260">
                <a:extLst>
                  <a:ext uri="{FF2B5EF4-FFF2-40B4-BE49-F238E27FC236}">
                    <a16:creationId xmlns:a16="http://schemas.microsoft.com/office/drawing/2014/main" id="{C80CC105-110B-694B-9565-54831C47367D}"/>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2" name="Rectangle 261">
                <a:extLst>
                  <a:ext uri="{FF2B5EF4-FFF2-40B4-BE49-F238E27FC236}">
                    <a16:creationId xmlns:a16="http://schemas.microsoft.com/office/drawing/2014/main" id="{13AF81F0-749C-EB4E-BF30-B2122F883322}"/>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3" name="Rectangle 262">
                <a:extLst>
                  <a:ext uri="{FF2B5EF4-FFF2-40B4-BE49-F238E27FC236}">
                    <a16:creationId xmlns:a16="http://schemas.microsoft.com/office/drawing/2014/main" id="{1B09E496-BE81-C74C-895B-4C98DC3BADD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4" name="Rectangle 263">
                <a:extLst>
                  <a:ext uri="{FF2B5EF4-FFF2-40B4-BE49-F238E27FC236}">
                    <a16:creationId xmlns:a16="http://schemas.microsoft.com/office/drawing/2014/main" id="{5CCA83F6-F1CC-0747-B5EF-C9E267FE573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5" name="Rectangle 264">
                <a:extLst>
                  <a:ext uri="{FF2B5EF4-FFF2-40B4-BE49-F238E27FC236}">
                    <a16:creationId xmlns:a16="http://schemas.microsoft.com/office/drawing/2014/main" id="{6C4AACAF-8A5F-B441-B0E5-4A45B98E616E}"/>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6" name="Rectangle 265">
                <a:extLst>
                  <a:ext uri="{FF2B5EF4-FFF2-40B4-BE49-F238E27FC236}">
                    <a16:creationId xmlns:a16="http://schemas.microsoft.com/office/drawing/2014/main" id="{34011957-8F57-CA4E-B229-22266E9203BA}"/>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7" name="Rectangle 266">
                <a:extLst>
                  <a:ext uri="{FF2B5EF4-FFF2-40B4-BE49-F238E27FC236}">
                    <a16:creationId xmlns:a16="http://schemas.microsoft.com/office/drawing/2014/main" id="{5375969E-7B98-CA44-A84C-D354E6CF8BD6}"/>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8" name="Rectangle 267">
                <a:extLst>
                  <a:ext uri="{FF2B5EF4-FFF2-40B4-BE49-F238E27FC236}">
                    <a16:creationId xmlns:a16="http://schemas.microsoft.com/office/drawing/2014/main" id="{F9A8589F-6FEE-4C4D-A060-9ED90BE6A65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69" name="Group 268">
              <a:extLst>
                <a:ext uri="{FF2B5EF4-FFF2-40B4-BE49-F238E27FC236}">
                  <a16:creationId xmlns:a16="http://schemas.microsoft.com/office/drawing/2014/main" id="{B50292E4-9FF2-4A4C-A61F-29A353CF10C3}"/>
                </a:ext>
              </a:extLst>
            </p:cNvPr>
            <p:cNvGrpSpPr/>
            <p:nvPr userDrawn="1"/>
          </p:nvGrpSpPr>
          <p:grpSpPr>
            <a:xfrm>
              <a:off x="2748204" y="339725"/>
              <a:ext cx="298800" cy="4103688"/>
              <a:chOff x="357779" y="339725"/>
              <a:chExt cx="298800" cy="4103688"/>
            </a:xfrm>
          </p:grpSpPr>
          <p:sp>
            <p:nvSpPr>
              <p:cNvPr id="270" name="Rectangle 269">
                <a:extLst>
                  <a:ext uri="{FF2B5EF4-FFF2-40B4-BE49-F238E27FC236}">
                    <a16:creationId xmlns:a16="http://schemas.microsoft.com/office/drawing/2014/main" id="{DBEB3DF8-09AB-2B4B-B660-21B852572C9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1" name="Rectangle 270">
                <a:extLst>
                  <a:ext uri="{FF2B5EF4-FFF2-40B4-BE49-F238E27FC236}">
                    <a16:creationId xmlns:a16="http://schemas.microsoft.com/office/drawing/2014/main" id="{D47D50A2-AED2-5E4F-9598-5782E9F8A81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2" name="Rectangle 271">
                <a:extLst>
                  <a:ext uri="{FF2B5EF4-FFF2-40B4-BE49-F238E27FC236}">
                    <a16:creationId xmlns:a16="http://schemas.microsoft.com/office/drawing/2014/main" id="{21B322CD-499E-6A49-9AFB-5F857BDB19D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3" name="Rectangle 272">
                <a:extLst>
                  <a:ext uri="{FF2B5EF4-FFF2-40B4-BE49-F238E27FC236}">
                    <a16:creationId xmlns:a16="http://schemas.microsoft.com/office/drawing/2014/main" id="{F588843C-B740-B64B-83C4-943F4B45DFBE}"/>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4" name="Rectangle 273">
                <a:extLst>
                  <a:ext uri="{FF2B5EF4-FFF2-40B4-BE49-F238E27FC236}">
                    <a16:creationId xmlns:a16="http://schemas.microsoft.com/office/drawing/2014/main" id="{90614BDD-514B-874C-B3FA-EBA54433D8B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5" name="Rectangle 274">
                <a:extLst>
                  <a:ext uri="{FF2B5EF4-FFF2-40B4-BE49-F238E27FC236}">
                    <a16:creationId xmlns:a16="http://schemas.microsoft.com/office/drawing/2014/main" id="{2D43B192-B3F3-FF4E-85B4-B92569E63B6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6" name="Rectangle 275">
                <a:extLst>
                  <a:ext uri="{FF2B5EF4-FFF2-40B4-BE49-F238E27FC236}">
                    <a16:creationId xmlns:a16="http://schemas.microsoft.com/office/drawing/2014/main" id="{8810D318-9C97-194A-B77E-A3A1514A3B5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7" name="Rectangle 276">
                <a:extLst>
                  <a:ext uri="{FF2B5EF4-FFF2-40B4-BE49-F238E27FC236}">
                    <a16:creationId xmlns:a16="http://schemas.microsoft.com/office/drawing/2014/main" id="{2D7D7C58-3FA3-7740-B21B-1467661781DA}"/>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78" name="Group 277">
              <a:extLst>
                <a:ext uri="{FF2B5EF4-FFF2-40B4-BE49-F238E27FC236}">
                  <a16:creationId xmlns:a16="http://schemas.microsoft.com/office/drawing/2014/main" id="{D7FA5641-B0D3-5A4F-A522-148BD5DDB4AE}"/>
                </a:ext>
              </a:extLst>
            </p:cNvPr>
            <p:cNvGrpSpPr/>
            <p:nvPr userDrawn="1"/>
          </p:nvGrpSpPr>
          <p:grpSpPr>
            <a:xfrm>
              <a:off x="3226289" y="339725"/>
              <a:ext cx="298800" cy="4103688"/>
              <a:chOff x="357779" y="339725"/>
              <a:chExt cx="298800" cy="4103688"/>
            </a:xfrm>
          </p:grpSpPr>
          <p:sp>
            <p:nvSpPr>
              <p:cNvPr id="279" name="Rectangle 278">
                <a:extLst>
                  <a:ext uri="{FF2B5EF4-FFF2-40B4-BE49-F238E27FC236}">
                    <a16:creationId xmlns:a16="http://schemas.microsoft.com/office/drawing/2014/main" id="{F45E3DCB-58BD-4247-B916-084E0A4C5A4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0" name="Rectangle 279">
                <a:extLst>
                  <a:ext uri="{FF2B5EF4-FFF2-40B4-BE49-F238E27FC236}">
                    <a16:creationId xmlns:a16="http://schemas.microsoft.com/office/drawing/2014/main" id="{EA57E4BB-A7C3-B842-A615-06B7FEC47A2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1" name="Rectangle 280">
                <a:extLst>
                  <a:ext uri="{FF2B5EF4-FFF2-40B4-BE49-F238E27FC236}">
                    <a16:creationId xmlns:a16="http://schemas.microsoft.com/office/drawing/2014/main" id="{DEC96346-120D-4845-942C-0C015411198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2" name="Rectangle 281">
                <a:extLst>
                  <a:ext uri="{FF2B5EF4-FFF2-40B4-BE49-F238E27FC236}">
                    <a16:creationId xmlns:a16="http://schemas.microsoft.com/office/drawing/2014/main" id="{B928CA65-E2DC-C141-B809-57B6BA21130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3" name="Rectangle 282">
                <a:extLst>
                  <a:ext uri="{FF2B5EF4-FFF2-40B4-BE49-F238E27FC236}">
                    <a16:creationId xmlns:a16="http://schemas.microsoft.com/office/drawing/2014/main" id="{3892B0E1-B2BB-3246-8F8C-DAFA80ACA45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4" name="Rectangle 283">
                <a:extLst>
                  <a:ext uri="{FF2B5EF4-FFF2-40B4-BE49-F238E27FC236}">
                    <a16:creationId xmlns:a16="http://schemas.microsoft.com/office/drawing/2014/main" id="{65B6FAAA-23C4-3E47-9D97-14FA5684DF26}"/>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5" name="Rectangle 284">
                <a:extLst>
                  <a:ext uri="{FF2B5EF4-FFF2-40B4-BE49-F238E27FC236}">
                    <a16:creationId xmlns:a16="http://schemas.microsoft.com/office/drawing/2014/main" id="{1CF35F19-58C6-4B41-B13F-EE3F50C1F24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6" name="Rectangle 285">
                <a:extLst>
                  <a:ext uri="{FF2B5EF4-FFF2-40B4-BE49-F238E27FC236}">
                    <a16:creationId xmlns:a16="http://schemas.microsoft.com/office/drawing/2014/main" id="{3EF7A93D-2FC5-DD43-AFC1-56B98F6C118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7" name="Group 286">
              <a:extLst>
                <a:ext uri="{FF2B5EF4-FFF2-40B4-BE49-F238E27FC236}">
                  <a16:creationId xmlns:a16="http://schemas.microsoft.com/office/drawing/2014/main" id="{48786F59-B0E1-8E41-BBED-191B7447B029}"/>
                </a:ext>
              </a:extLst>
            </p:cNvPr>
            <p:cNvGrpSpPr/>
            <p:nvPr userDrawn="1"/>
          </p:nvGrpSpPr>
          <p:grpSpPr>
            <a:xfrm>
              <a:off x="3704374" y="339725"/>
              <a:ext cx="298800" cy="4103688"/>
              <a:chOff x="357779" y="339725"/>
              <a:chExt cx="298800" cy="4103688"/>
            </a:xfrm>
          </p:grpSpPr>
          <p:sp>
            <p:nvSpPr>
              <p:cNvPr id="288" name="Rectangle 287">
                <a:extLst>
                  <a:ext uri="{FF2B5EF4-FFF2-40B4-BE49-F238E27FC236}">
                    <a16:creationId xmlns:a16="http://schemas.microsoft.com/office/drawing/2014/main" id="{CE6B34B1-0C0D-9E4D-8053-CEB68C750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9" name="Rectangle 288">
                <a:extLst>
                  <a:ext uri="{FF2B5EF4-FFF2-40B4-BE49-F238E27FC236}">
                    <a16:creationId xmlns:a16="http://schemas.microsoft.com/office/drawing/2014/main" id="{4013CC65-5A3B-944A-9D81-19DF21A4016E}"/>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0" name="Rectangle 289">
                <a:extLst>
                  <a:ext uri="{FF2B5EF4-FFF2-40B4-BE49-F238E27FC236}">
                    <a16:creationId xmlns:a16="http://schemas.microsoft.com/office/drawing/2014/main" id="{CC456D24-51D8-DF4C-A226-A15FEC29EBF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1" name="Rectangle 290">
                <a:extLst>
                  <a:ext uri="{FF2B5EF4-FFF2-40B4-BE49-F238E27FC236}">
                    <a16:creationId xmlns:a16="http://schemas.microsoft.com/office/drawing/2014/main" id="{08B00B97-102C-5A41-A279-B3C29435F59F}"/>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2" name="Rectangle 291">
                <a:extLst>
                  <a:ext uri="{FF2B5EF4-FFF2-40B4-BE49-F238E27FC236}">
                    <a16:creationId xmlns:a16="http://schemas.microsoft.com/office/drawing/2014/main" id="{5BC2B188-6506-BA4F-BA1B-033178DD9D62}"/>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3" name="Rectangle 292">
                <a:extLst>
                  <a:ext uri="{FF2B5EF4-FFF2-40B4-BE49-F238E27FC236}">
                    <a16:creationId xmlns:a16="http://schemas.microsoft.com/office/drawing/2014/main" id="{F1B67AD1-E669-1948-B3F0-004B143575B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4" name="Rectangle 293">
                <a:extLst>
                  <a:ext uri="{FF2B5EF4-FFF2-40B4-BE49-F238E27FC236}">
                    <a16:creationId xmlns:a16="http://schemas.microsoft.com/office/drawing/2014/main" id="{21FF9548-C270-AA4A-BCF7-27886287AD9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5" name="Rectangle 294">
                <a:extLst>
                  <a:ext uri="{FF2B5EF4-FFF2-40B4-BE49-F238E27FC236}">
                    <a16:creationId xmlns:a16="http://schemas.microsoft.com/office/drawing/2014/main" id="{8646F072-23E8-E148-9211-12D680E4C15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96" name="Group 295">
              <a:extLst>
                <a:ext uri="{FF2B5EF4-FFF2-40B4-BE49-F238E27FC236}">
                  <a16:creationId xmlns:a16="http://schemas.microsoft.com/office/drawing/2014/main" id="{EC8FB2B3-45B7-034C-8FDE-CAA21BEB8578}"/>
                </a:ext>
              </a:extLst>
            </p:cNvPr>
            <p:cNvGrpSpPr/>
            <p:nvPr userDrawn="1"/>
          </p:nvGrpSpPr>
          <p:grpSpPr>
            <a:xfrm>
              <a:off x="4182459" y="339725"/>
              <a:ext cx="298800" cy="4103688"/>
              <a:chOff x="357779" y="339725"/>
              <a:chExt cx="298800" cy="4103688"/>
            </a:xfrm>
          </p:grpSpPr>
          <p:sp>
            <p:nvSpPr>
              <p:cNvPr id="297" name="Rectangle 296">
                <a:extLst>
                  <a:ext uri="{FF2B5EF4-FFF2-40B4-BE49-F238E27FC236}">
                    <a16:creationId xmlns:a16="http://schemas.microsoft.com/office/drawing/2014/main" id="{A4600248-D7E7-394D-AE64-6809E6C89D3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8" name="Rectangle 297">
                <a:extLst>
                  <a:ext uri="{FF2B5EF4-FFF2-40B4-BE49-F238E27FC236}">
                    <a16:creationId xmlns:a16="http://schemas.microsoft.com/office/drawing/2014/main" id="{F0632D09-8275-0F41-888E-B7CF650FFF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9" name="Rectangle 298">
                <a:extLst>
                  <a:ext uri="{FF2B5EF4-FFF2-40B4-BE49-F238E27FC236}">
                    <a16:creationId xmlns:a16="http://schemas.microsoft.com/office/drawing/2014/main" id="{7913E4B2-072F-5B4D-9A6A-44DE19622B5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0" name="Rectangle 299">
                <a:extLst>
                  <a:ext uri="{FF2B5EF4-FFF2-40B4-BE49-F238E27FC236}">
                    <a16:creationId xmlns:a16="http://schemas.microsoft.com/office/drawing/2014/main" id="{D8484524-9F55-CF4F-AD4F-6C5767ABA75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1" name="Rectangle 300">
                <a:extLst>
                  <a:ext uri="{FF2B5EF4-FFF2-40B4-BE49-F238E27FC236}">
                    <a16:creationId xmlns:a16="http://schemas.microsoft.com/office/drawing/2014/main" id="{75EA086C-6499-C747-B2CD-79F3B808466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2" name="Rectangle 301">
                <a:extLst>
                  <a:ext uri="{FF2B5EF4-FFF2-40B4-BE49-F238E27FC236}">
                    <a16:creationId xmlns:a16="http://schemas.microsoft.com/office/drawing/2014/main" id="{522C8D79-A530-1244-A46D-507F946D87C2}"/>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3" name="Rectangle 302">
                <a:extLst>
                  <a:ext uri="{FF2B5EF4-FFF2-40B4-BE49-F238E27FC236}">
                    <a16:creationId xmlns:a16="http://schemas.microsoft.com/office/drawing/2014/main" id="{60CD2A0B-9CD2-3E42-B74B-BDD4E6AE8E6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4" name="Rectangle 303">
                <a:extLst>
                  <a:ext uri="{FF2B5EF4-FFF2-40B4-BE49-F238E27FC236}">
                    <a16:creationId xmlns:a16="http://schemas.microsoft.com/office/drawing/2014/main" id="{880E78E6-DBC9-F641-BD51-0832D9D840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05" name="Group 304">
              <a:extLst>
                <a:ext uri="{FF2B5EF4-FFF2-40B4-BE49-F238E27FC236}">
                  <a16:creationId xmlns:a16="http://schemas.microsoft.com/office/drawing/2014/main" id="{667F1643-6DE0-3A4F-BE8E-17770626DB6E}"/>
                </a:ext>
              </a:extLst>
            </p:cNvPr>
            <p:cNvGrpSpPr/>
            <p:nvPr userDrawn="1"/>
          </p:nvGrpSpPr>
          <p:grpSpPr>
            <a:xfrm>
              <a:off x="4660544" y="339725"/>
              <a:ext cx="298800" cy="4103688"/>
              <a:chOff x="357779" y="339725"/>
              <a:chExt cx="298800" cy="4103688"/>
            </a:xfrm>
          </p:grpSpPr>
          <p:sp>
            <p:nvSpPr>
              <p:cNvPr id="306" name="Rectangle 305">
                <a:extLst>
                  <a:ext uri="{FF2B5EF4-FFF2-40B4-BE49-F238E27FC236}">
                    <a16:creationId xmlns:a16="http://schemas.microsoft.com/office/drawing/2014/main" id="{D09BA541-AD96-BA49-B4F4-718BA261E38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7" name="Rectangle 306">
                <a:extLst>
                  <a:ext uri="{FF2B5EF4-FFF2-40B4-BE49-F238E27FC236}">
                    <a16:creationId xmlns:a16="http://schemas.microsoft.com/office/drawing/2014/main" id="{F48D0544-CC56-E74C-867A-5E39C49CAB01}"/>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8" name="Rectangle 307">
                <a:extLst>
                  <a:ext uri="{FF2B5EF4-FFF2-40B4-BE49-F238E27FC236}">
                    <a16:creationId xmlns:a16="http://schemas.microsoft.com/office/drawing/2014/main" id="{AB492EC4-2C23-084E-BEEC-7614A5DDEF5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9" name="Rectangle 308">
                <a:extLst>
                  <a:ext uri="{FF2B5EF4-FFF2-40B4-BE49-F238E27FC236}">
                    <a16:creationId xmlns:a16="http://schemas.microsoft.com/office/drawing/2014/main" id="{9A8ED7ED-512B-9340-A60F-F90322D14A4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0" name="Rectangle 309">
                <a:extLst>
                  <a:ext uri="{FF2B5EF4-FFF2-40B4-BE49-F238E27FC236}">
                    <a16:creationId xmlns:a16="http://schemas.microsoft.com/office/drawing/2014/main" id="{B1F7CD32-87B9-684B-BD6C-86C948F2C3D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1" name="Rectangle 310">
                <a:extLst>
                  <a:ext uri="{FF2B5EF4-FFF2-40B4-BE49-F238E27FC236}">
                    <a16:creationId xmlns:a16="http://schemas.microsoft.com/office/drawing/2014/main" id="{C70FCD7C-893A-E44A-9C65-35230FED848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2" name="Rectangle 311">
                <a:extLst>
                  <a:ext uri="{FF2B5EF4-FFF2-40B4-BE49-F238E27FC236}">
                    <a16:creationId xmlns:a16="http://schemas.microsoft.com/office/drawing/2014/main" id="{D11EF32A-B078-8948-B5AD-BFF5C2AC122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3" name="Rectangle 312">
                <a:extLst>
                  <a:ext uri="{FF2B5EF4-FFF2-40B4-BE49-F238E27FC236}">
                    <a16:creationId xmlns:a16="http://schemas.microsoft.com/office/drawing/2014/main" id="{A8CAE4F7-B5F1-EC4B-9DC7-A6DFFF443D9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14" name="Group 313">
              <a:extLst>
                <a:ext uri="{FF2B5EF4-FFF2-40B4-BE49-F238E27FC236}">
                  <a16:creationId xmlns:a16="http://schemas.microsoft.com/office/drawing/2014/main" id="{BFA9403B-8F55-4D46-ACE8-B95FFE75A27D}"/>
                </a:ext>
              </a:extLst>
            </p:cNvPr>
            <p:cNvGrpSpPr/>
            <p:nvPr userDrawn="1"/>
          </p:nvGrpSpPr>
          <p:grpSpPr>
            <a:xfrm>
              <a:off x="5138629" y="339725"/>
              <a:ext cx="298800" cy="4103688"/>
              <a:chOff x="357779" y="339725"/>
              <a:chExt cx="298800" cy="4103688"/>
            </a:xfrm>
          </p:grpSpPr>
          <p:sp>
            <p:nvSpPr>
              <p:cNvPr id="315" name="Rectangle 314">
                <a:extLst>
                  <a:ext uri="{FF2B5EF4-FFF2-40B4-BE49-F238E27FC236}">
                    <a16:creationId xmlns:a16="http://schemas.microsoft.com/office/drawing/2014/main" id="{01AE80AD-E9E5-A140-B5FF-F33031870B6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6" name="Rectangle 315">
                <a:extLst>
                  <a:ext uri="{FF2B5EF4-FFF2-40B4-BE49-F238E27FC236}">
                    <a16:creationId xmlns:a16="http://schemas.microsoft.com/office/drawing/2014/main" id="{FC4DEAB4-601C-FA40-AD65-EAE0A2932A9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7" name="Rectangle 316">
                <a:extLst>
                  <a:ext uri="{FF2B5EF4-FFF2-40B4-BE49-F238E27FC236}">
                    <a16:creationId xmlns:a16="http://schemas.microsoft.com/office/drawing/2014/main" id="{8DE85683-D74B-A947-BCEF-282FEF2B36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8" name="Rectangle 317">
                <a:extLst>
                  <a:ext uri="{FF2B5EF4-FFF2-40B4-BE49-F238E27FC236}">
                    <a16:creationId xmlns:a16="http://schemas.microsoft.com/office/drawing/2014/main" id="{454C0E7C-B372-F147-A3CE-D4F7F644196B}"/>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9" name="Rectangle 318">
                <a:extLst>
                  <a:ext uri="{FF2B5EF4-FFF2-40B4-BE49-F238E27FC236}">
                    <a16:creationId xmlns:a16="http://schemas.microsoft.com/office/drawing/2014/main" id="{3D253187-B2CD-9E43-84D6-1F7EC1A69166}"/>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0" name="Rectangle 319">
                <a:extLst>
                  <a:ext uri="{FF2B5EF4-FFF2-40B4-BE49-F238E27FC236}">
                    <a16:creationId xmlns:a16="http://schemas.microsoft.com/office/drawing/2014/main" id="{ADD95762-DAFD-0044-8671-61C938FC1EBF}"/>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1" name="Rectangle 320">
                <a:extLst>
                  <a:ext uri="{FF2B5EF4-FFF2-40B4-BE49-F238E27FC236}">
                    <a16:creationId xmlns:a16="http://schemas.microsoft.com/office/drawing/2014/main" id="{42DE473A-E584-B742-9824-DE4FF4C362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2" name="Rectangle 321">
                <a:extLst>
                  <a:ext uri="{FF2B5EF4-FFF2-40B4-BE49-F238E27FC236}">
                    <a16:creationId xmlns:a16="http://schemas.microsoft.com/office/drawing/2014/main" id="{5105339D-1B97-1D4E-AA68-389957D6B349}"/>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23" name="Group 322">
              <a:extLst>
                <a:ext uri="{FF2B5EF4-FFF2-40B4-BE49-F238E27FC236}">
                  <a16:creationId xmlns:a16="http://schemas.microsoft.com/office/drawing/2014/main" id="{AF97A029-E392-8246-816A-27A10C2F707C}"/>
                </a:ext>
              </a:extLst>
            </p:cNvPr>
            <p:cNvGrpSpPr/>
            <p:nvPr userDrawn="1"/>
          </p:nvGrpSpPr>
          <p:grpSpPr>
            <a:xfrm>
              <a:off x="5616714" y="339725"/>
              <a:ext cx="298800" cy="4103688"/>
              <a:chOff x="357779" y="339725"/>
              <a:chExt cx="298800" cy="4103688"/>
            </a:xfrm>
          </p:grpSpPr>
          <p:sp>
            <p:nvSpPr>
              <p:cNvPr id="324" name="Rectangle 323">
                <a:extLst>
                  <a:ext uri="{FF2B5EF4-FFF2-40B4-BE49-F238E27FC236}">
                    <a16:creationId xmlns:a16="http://schemas.microsoft.com/office/drawing/2014/main" id="{BCEE7283-142D-6643-9DDB-C3086A3B54BB}"/>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5" name="Rectangle 324">
                <a:extLst>
                  <a:ext uri="{FF2B5EF4-FFF2-40B4-BE49-F238E27FC236}">
                    <a16:creationId xmlns:a16="http://schemas.microsoft.com/office/drawing/2014/main" id="{F60E5530-1485-2947-8FE0-0E2B294BA45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6" name="Rectangle 325">
                <a:extLst>
                  <a:ext uri="{FF2B5EF4-FFF2-40B4-BE49-F238E27FC236}">
                    <a16:creationId xmlns:a16="http://schemas.microsoft.com/office/drawing/2014/main" id="{88453AE7-FCCA-2542-8DA7-22CEA2A6B5ED}"/>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7" name="Rectangle 326">
                <a:extLst>
                  <a:ext uri="{FF2B5EF4-FFF2-40B4-BE49-F238E27FC236}">
                    <a16:creationId xmlns:a16="http://schemas.microsoft.com/office/drawing/2014/main" id="{C142D901-3EAE-A648-A456-9091AEEE037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8" name="Rectangle 327">
                <a:extLst>
                  <a:ext uri="{FF2B5EF4-FFF2-40B4-BE49-F238E27FC236}">
                    <a16:creationId xmlns:a16="http://schemas.microsoft.com/office/drawing/2014/main" id="{3BBCABF2-01EF-B944-9F5D-1DB6E1C6FA5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9" name="Rectangle 328">
                <a:extLst>
                  <a:ext uri="{FF2B5EF4-FFF2-40B4-BE49-F238E27FC236}">
                    <a16:creationId xmlns:a16="http://schemas.microsoft.com/office/drawing/2014/main" id="{2AB621CA-E3C8-0045-8464-57C898FFD3E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0" name="Rectangle 329">
                <a:extLst>
                  <a:ext uri="{FF2B5EF4-FFF2-40B4-BE49-F238E27FC236}">
                    <a16:creationId xmlns:a16="http://schemas.microsoft.com/office/drawing/2014/main" id="{7B7944F5-67FB-8849-8029-970C05D4AA4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1" name="Rectangle 330">
                <a:extLst>
                  <a:ext uri="{FF2B5EF4-FFF2-40B4-BE49-F238E27FC236}">
                    <a16:creationId xmlns:a16="http://schemas.microsoft.com/office/drawing/2014/main" id="{6BB5E7F8-E217-EB43-963B-2BBC95CF640F}"/>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32" name="Group 331">
              <a:extLst>
                <a:ext uri="{FF2B5EF4-FFF2-40B4-BE49-F238E27FC236}">
                  <a16:creationId xmlns:a16="http://schemas.microsoft.com/office/drawing/2014/main" id="{7DE0183E-6C40-F342-9AD4-51A85152FA61}"/>
                </a:ext>
              </a:extLst>
            </p:cNvPr>
            <p:cNvGrpSpPr/>
            <p:nvPr userDrawn="1"/>
          </p:nvGrpSpPr>
          <p:grpSpPr>
            <a:xfrm>
              <a:off x="6094799" y="339725"/>
              <a:ext cx="298800" cy="4103688"/>
              <a:chOff x="357779" y="339725"/>
              <a:chExt cx="298800" cy="4103688"/>
            </a:xfrm>
          </p:grpSpPr>
          <p:sp>
            <p:nvSpPr>
              <p:cNvPr id="333" name="Rectangle 332">
                <a:extLst>
                  <a:ext uri="{FF2B5EF4-FFF2-40B4-BE49-F238E27FC236}">
                    <a16:creationId xmlns:a16="http://schemas.microsoft.com/office/drawing/2014/main" id="{7C2E5BA3-7DF5-9743-9572-5981497C0B45}"/>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4" name="Rectangle 333">
                <a:extLst>
                  <a:ext uri="{FF2B5EF4-FFF2-40B4-BE49-F238E27FC236}">
                    <a16:creationId xmlns:a16="http://schemas.microsoft.com/office/drawing/2014/main" id="{F3D2933C-AF96-E147-B65C-12651AFD55C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5" name="Rectangle 334">
                <a:extLst>
                  <a:ext uri="{FF2B5EF4-FFF2-40B4-BE49-F238E27FC236}">
                    <a16:creationId xmlns:a16="http://schemas.microsoft.com/office/drawing/2014/main" id="{5F333EAE-90A9-0044-9C2E-18EA6B3E5610}"/>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6" name="Rectangle 335">
                <a:extLst>
                  <a:ext uri="{FF2B5EF4-FFF2-40B4-BE49-F238E27FC236}">
                    <a16:creationId xmlns:a16="http://schemas.microsoft.com/office/drawing/2014/main" id="{4E876B87-4EE4-4147-A380-E73413E472A1}"/>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7" name="Rectangle 336">
                <a:extLst>
                  <a:ext uri="{FF2B5EF4-FFF2-40B4-BE49-F238E27FC236}">
                    <a16:creationId xmlns:a16="http://schemas.microsoft.com/office/drawing/2014/main" id="{E7E451FD-C13D-BE42-98D3-23EC98757CBA}"/>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8" name="Rectangle 337">
                <a:extLst>
                  <a:ext uri="{FF2B5EF4-FFF2-40B4-BE49-F238E27FC236}">
                    <a16:creationId xmlns:a16="http://schemas.microsoft.com/office/drawing/2014/main" id="{B6E13CEB-D9B4-8546-B703-FB3C46D7DE9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9" name="Rectangle 338">
                <a:extLst>
                  <a:ext uri="{FF2B5EF4-FFF2-40B4-BE49-F238E27FC236}">
                    <a16:creationId xmlns:a16="http://schemas.microsoft.com/office/drawing/2014/main" id="{F6FBF3E8-42B2-0748-8CB8-86F7571DDFB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0" name="Rectangle 339">
                <a:extLst>
                  <a:ext uri="{FF2B5EF4-FFF2-40B4-BE49-F238E27FC236}">
                    <a16:creationId xmlns:a16="http://schemas.microsoft.com/office/drawing/2014/main" id="{7BC3274E-6D2A-C84A-A902-E004E2711BA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41" name="Group 340">
              <a:extLst>
                <a:ext uri="{FF2B5EF4-FFF2-40B4-BE49-F238E27FC236}">
                  <a16:creationId xmlns:a16="http://schemas.microsoft.com/office/drawing/2014/main" id="{2E0C14EB-47B5-4543-8428-B29107490E29}"/>
                </a:ext>
              </a:extLst>
            </p:cNvPr>
            <p:cNvGrpSpPr/>
            <p:nvPr userDrawn="1"/>
          </p:nvGrpSpPr>
          <p:grpSpPr>
            <a:xfrm>
              <a:off x="6572884" y="339725"/>
              <a:ext cx="298800" cy="4103688"/>
              <a:chOff x="357779" y="339725"/>
              <a:chExt cx="298800" cy="4103688"/>
            </a:xfrm>
          </p:grpSpPr>
          <p:sp>
            <p:nvSpPr>
              <p:cNvPr id="342" name="Rectangle 341">
                <a:extLst>
                  <a:ext uri="{FF2B5EF4-FFF2-40B4-BE49-F238E27FC236}">
                    <a16:creationId xmlns:a16="http://schemas.microsoft.com/office/drawing/2014/main" id="{7A573DF8-D82D-2349-B81B-DE3EEA4AE399}"/>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3" name="Rectangle 342">
                <a:extLst>
                  <a:ext uri="{FF2B5EF4-FFF2-40B4-BE49-F238E27FC236}">
                    <a16:creationId xmlns:a16="http://schemas.microsoft.com/office/drawing/2014/main" id="{796208DA-1B3B-4648-9E17-ECECB4A972B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4" name="Rectangle 343">
                <a:extLst>
                  <a:ext uri="{FF2B5EF4-FFF2-40B4-BE49-F238E27FC236}">
                    <a16:creationId xmlns:a16="http://schemas.microsoft.com/office/drawing/2014/main" id="{D27B1369-1224-6444-9AF5-227073CA300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5" name="Rectangle 344">
                <a:extLst>
                  <a:ext uri="{FF2B5EF4-FFF2-40B4-BE49-F238E27FC236}">
                    <a16:creationId xmlns:a16="http://schemas.microsoft.com/office/drawing/2014/main" id="{FBBE84E2-862A-284A-8E59-56E77403B7F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6" name="Rectangle 345">
                <a:extLst>
                  <a:ext uri="{FF2B5EF4-FFF2-40B4-BE49-F238E27FC236}">
                    <a16:creationId xmlns:a16="http://schemas.microsoft.com/office/drawing/2014/main" id="{BD2410F2-566E-A546-B6C4-C998A8B9A529}"/>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7" name="Rectangle 346">
                <a:extLst>
                  <a:ext uri="{FF2B5EF4-FFF2-40B4-BE49-F238E27FC236}">
                    <a16:creationId xmlns:a16="http://schemas.microsoft.com/office/drawing/2014/main" id="{E1B5F211-B103-6940-9308-E277685C355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8" name="Rectangle 347">
                <a:extLst>
                  <a:ext uri="{FF2B5EF4-FFF2-40B4-BE49-F238E27FC236}">
                    <a16:creationId xmlns:a16="http://schemas.microsoft.com/office/drawing/2014/main" id="{5CA2BE73-B4AC-E64E-8AF1-655C236E0B73}"/>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9" name="Rectangle 348">
                <a:extLst>
                  <a:ext uri="{FF2B5EF4-FFF2-40B4-BE49-F238E27FC236}">
                    <a16:creationId xmlns:a16="http://schemas.microsoft.com/office/drawing/2014/main" id="{C9FA2AA5-991F-774F-929B-4465BB4AB434}"/>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50" name="Group 349">
              <a:extLst>
                <a:ext uri="{FF2B5EF4-FFF2-40B4-BE49-F238E27FC236}">
                  <a16:creationId xmlns:a16="http://schemas.microsoft.com/office/drawing/2014/main" id="{B6E77EC5-1B31-D54A-8CAF-493F78FB7E9C}"/>
                </a:ext>
              </a:extLst>
            </p:cNvPr>
            <p:cNvGrpSpPr/>
            <p:nvPr userDrawn="1"/>
          </p:nvGrpSpPr>
          <p:grpSpPr>
            <a:xfrm>
              <a:off x="7050969" y="339725"/>
              <a:ext cx="298800" cy="4103688"/>
              <a:chOff x="357779" y="339725"/>
              <a:chExt cx="298800" cy="4103688"/>
            </a:xfrm>
          </p:grpSpPr>
          <p:sp>
            <p:nvSpPr>
              <p:cNvPr id="351" name="Rectangle 350">
                <a:extLst>
                  <a:ext uri="{FF2B5EF4-FFF2-40B4-BE49-F238E27FC236}">
                    <a16:creationId xmlns:a16="http://schemas.microsoft.com/office/drawing/2014/main" id="{B39403BF-CD86-5244-A4F4-90FB73B8C55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2" name="Rectangle 351">
                <a:extLst>
                  <a:ext uri="{FF2B5EF4-FFF2-40B4-BE49-F238E27FC236}">
                    <a16:creationId xmlns:a16="http://schemas.microsoft.com/office/drawing/2014/main" id="{618FF3F3-E6CE-6B40-A23C-AE1F3426B22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3" name="Rectangle 352">
                <a:extLst>
                  <a:ext uri="{FF2B5EF4-FFF2-40B4-BE49-F238E27FC236}">
                    <a16:creationId xmlns:a16="http://schemas.microsoft.com/office/drawing/2014/main" id="{18A7EC7D-C906-1F4B-8CE7-B1CB71868A8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4" name="Rectangle 353">
                <a:extLst>
                  <a:ext uri="{FF2B5EF4-FFF2-40B4-BE49-F238E27FC236}">
                    <a16:creationId xmlns:a16="http://schemas.microsoft.com/office/drawing/2014/main" id="{4C386609-CD54-D549-A945-FD3EEC1338F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5" name="Rectangle 354">
                <a:extLst>
                  <a:ext uri="{FF2B5EF4-FFF2-40B4-BE49-F238E27FC236}">
                    <a16:creationId xmlns:a16="http://schemas.microsoft.com/office/drawing/2014/main" id="{A016BCB9-5CBD-9A4C-96DE-F9B0BDAA04DF}"/>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6" name="Rectangle 355">
                <a:extLst>
                  <a:ext uri="{FF2B5EF4-FFF2-40B4-BE49-F238E27FC236}">
                    <a16:creationId xmlns:a16="http://schemas.microsoft.com/office/drawing/2014/main" id="{6F92E2B6-B310-E746-90F3-2DB309D50FA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7" name="Rectangle 356">
                <a:extLst>
                  <a:ext uri="{FF2B5EF4-FFF2-40B4-BE49-F238E27FC236}">
                    <a16:creationId xmlns:a16="http://schemas.microsoft.com/office/drawing/2014/main" id="{05534660-5F13-9C4B-A801-6DA4ADB27BDB}"/>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8" name="Rectangle 357">
                <a:extLst>
                  <a:ext uri="{FF2B5EF4-FFF2-40B4-BE49-F238E27FC236}">
                    <a16:creationId xmlns:a16="http://schemas.microsoft.com/office/drawing/2014/main" id="{EF58F904-FF63-5242-9C0E-EE9D47A3A716}"/>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59" name="Group 358">
              <a:extLst>
                <a:ext uri="{FF2B5EF4-FFF2-40B4-BE49-F238E27FC236}">
                  <a16:creationId xmlns:a16="http://schemas.microsoft.com/office/drawing/2014/main" id="{B89FE7BE-6867-C447-A1C7-1CB7D1C0670D}"/>
                </a:ext>
              </a:extLst>
            </p:cNvPr>
            <p:cNvGrpSpPr/>
            <p:nvPr userDrawn="1"/>
          </p:nvGrpSpPr>
          <p:grpSpPr>
            <a:xfrm>
              <a:off x="7529054" y="339725"/>
              <a:ext cx="298800" cy="4103688"/>
              <a:chOff x="357779" y="339725"/>
              <a:chExt cx="298800" cy="4103688"/>
            </a:xfrm>
          </p:grpSpPr>
          <p:sp>
            <p:nvSpPr>
              <p:cNvPr id="360" name="Rectangle 359">
                <a:extLst>
                  <a:ext uri="{FF2B5EF4-FFF2-40B4-BE49-F238E27FC236}">
                    <a16:creationId xmlns:a16="http://schemas.microsoft.com/office/drawing/2014/main" id="{51051AB3-2393-CA4F-8B98-FB267798C057}"/>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1" name="Rectangle 360">
                <a:extLst>
                  <a:ext uri="{FF2B5EF4-FFF2-40B4-BE49-F238E27FC236}">
                    <a16:creationId xmlns:a16="http://schemas.microsoft.com/office/drawing/2014/main" id="{4BD73E59-330B-B243-9D45-D8ABE4A1FE5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2" name="Rectangle 361">
                <a:extLst>
                  <a:ext uri="{FF2B5EF4-FFF2-40B4-BE49-F238E27FC236}">
                    <a16:creationId xmlns:a16="http://schemas.microsoft.com/office/drawing/2014/main" id="{B28C0E1E-3149-AF48-9C52-6FEE6820D3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3" name="Rectangle 362">
                <a:extLst>
                  <a:ext uri="{FF2B5EF4-FFF2-40B4-BE49-F238E27FC236}">
                    <a16:creationId xmlns:a16="http://schemas.microsoft.com/office/drawing/2014/main" id="{F578D518-D4C6-3340-92A1-004B64879116}"/>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4" name="Rectangle 363">
                <a:extLst>
                  <a:ext uri="{FF2B5EF4-FFF2-40B4-BE49-F238E27FC236}">
                    <a16:creationId xmlns:a16="http://schemas.microsoft.com/office/drawing/2014/main" id="{787EC9C8-7D0B-B241-A6A0-86929AE106D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5" name="Rectangle 364">
                <a:extLst>
                  <a:ext uri="{FF2B5EF4-FFF2-40B4-BE49-F238E27FC236}">
                    <a16:creationId xmlns:a16="http://schemas.microsoft.com/office/drawing/2014/main" id="{45C29018-6EDF-0A4C-BB8F-A25C9BFD83C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6" name="Rectangle 365">
                <a:extLst>
                  <a:ext uri="{FF2B5EF4-FFF2-40B4-BE49-F238E27FC236}">
                    <a16:creationId xmlns:a16="http://schemas.microsoft.com/office/drawing/2014/main" id="{397F3FEF-E8F1-8042-8736-27FC0B6A5DC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7" name="Rectangle 366">
                <a:extLst>
                  <a:ext uri="{FF2B5EF4-FFF2-40B4-BE49-F238E27FC236}">
                    <a16:creationId xmlns:a16="http://schemas.microsoft.com/office/drawing/2014/main" id="{68B4801B-337D-6445-99E2-22398C699E2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68" name="Group 367">
              <a:extLst>
                <a:ext uri="{FF2B5EF4-FFF2-40B4-BE49-F238E27FC236}">
                  <a16:creationId xmlns:a16="http://schemas.microsoft.com/office/drawing/2014/main" id="{14D8F03E-CC06-704C-B484-52938AF29492}"/>
                </a:ext>
              </a:extLst>
            </p:cNvPr>
            <p:cNvGrpSpPr/>
            <p:nvPr userDrawn="1"/>
          </p:nvGrpSpPr>
          <p:grpSpPr>
            <a:xfrm>
              <a:off x="8007139" y="339725"/>
              <a:ext cx="298800" cy="4103688"/>
              <a:chOff x="357779" y="339725"/>
              <a:chExt cx="298800" cy="4103688"/>
            </a:xfrm>
          </p:grpSpPr>
          <p:sp>
            <p:nvSpPr>
              <p:cNvPr id="369" name="Rectangle 368">
                <a:extLst>
                  <a:ext uri="{FF2B5EF4-FFF2-40B4-BE49-F238E27FC236}">
                    <a16:creationId xmlns:a16="http://schemas.microsoft.com/office/drawing/2014/main" id="{F2BB14A5-33B6-6F47-BC0E-2A5E12E9718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0" name="Rectangle 369">
                <a:extLst>
                  <a:ext uri="{FF2B5EF4-FFF2-40B4-BE49-F238E27FC236}">
                    <a16:creationId xmlns:a16="http://schemas.microsoft.com/office/drawing/2014/main" id="{4F039FF5-C1ED-3F4F-9C65-F0B9F65C7029}"/>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1" name="Rectangle 370">
                <a:extLst>
                  <a:ext uri="{FF2B5EF4-FFF2-40B4-BE49-F238E27FC236}">
                    <a16:creationId xmlns:a16="http://schemas.microsoft.com/office/drawing/2014/main" id="{F82FF630-960D-194F-BC28-504E56066C7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2" name="Rectangle 371">
                <a:extLst>
                  <a:ext uri="{FF2B5EF4-FFF2-40B4-BE49-F238E27FC236}">
                    <a16:creationId xmlns:a16="http://schemas.microsoft.com/office/drawing/2014/main" id="{1752EFA1-80DE-E043-BC3A-3883824B28AD}"/>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3" name="Rectangle 372">
                <a:extLst>
                  <a:ext uri="{FF2B5EF4-FFF2-40B4-BE49-F238E27FC236}">
                    <a16:creationId xmlns:a16="http://schemas.microsoft.com/office/drawing/2014/main" id="{403CFBBF-AA33-8B47-8A50-F03774B44E70}"/>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4" name="Rectangle 373">
                <a:extLst>
                  <a:ext uri="{FF2B5EF4-FFF2-40B4-BE49-F238E27FC236}">
                    <a16:creationId xmlns:a16="http://schemas.microsoft.com/office/drawing/2014/main" id="{04A08381-621D-9F4A-8EA1-B44495FBC3A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5" name="Rectangle 374">
                <a:extLst>
                  <a:ext uri="{FF2B5EF4-FFF2-40B4-BE49-F238E27FC236}">
                    <a16:creationId xmlns:a16="http://schemas.microsoft.com/office/drawing/2014/main" id="{0D3F86FB-4B9E-C542-8BF3-311A2391212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6" name="Rectangle 375">
                <a:extLst>
                  <a:ext uri="{FF2B5EF4-FFF2-40B4-BE49-F238E27FC236}">
                    <a16:creationId xmlns:a16="http://schemas.microsoft.com/office/drawing/2014/main" id="{2048D530-260E-784B-8893-0DE1A020B60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77" name="Group 376">
              <a:extLst>
                <a:ext uri="{FF2B5EF4-FFF2-40B4-BE49-F238E27FC236}">
                  <a16:creationId xmlns:a16="http://schemas.microsoft.com/office/drawing/2014/main" id="{8952574D-9438-084A-835F-C8BC3A54E16D}"/>
                </a:ext>
              </a:extLst>
            </p:cNvPr>
            <p:cNvGrpSpPr/>
            <p:nvPr userDrawn="1"/>
          </p:nvGrpSpPr>
          <p:grpSpPr>
            <a:xfrm>
              <a:off x="8485219" y="339725"/>
              <a:ext cx="298800" cy="4103688"/>
              <a:chOff x="357779" y="339725"/>
              <a:chExt cx="298800" cy="4103688"/>
            </a:xfrm>
          </p:grpSpPr>
          <p:sp>
            <p:nvSpPr>
              <p:cNvPr id="378" name="Rectangle 377">
                <a:extLst>
                  <a:ext uri="{FF2B5EF4-FFF2-40B4-BE49-F238E27FC236}">
                    <a16:creationId xmlns:a16="http://schemas.microsoft.com/office/drawing/2014/main" id="{652D550B-DAC2-DA4F-A929-3F4B335B6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9" name="Rectangle 378">
                <a:extLst>
                  <a:ext uri="{FF2B5EF4-FFF2-40B4-BE49-F238E27FC236}">
                    <a16:creationId xmlns:a16="http://schemas.microsoft.com/office/drawing/2014/main" id="{76E83691-03FF-E840-8204-8A2B4BD6D39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0" name="Rectangle 379">
                <a:extLst>
                  <a:ext uri="{FF2B5EF4-FFF2-40B4-BE49-F238E27FC236}">
                    <a16:creationId xmlns:a16="http://schemas.microsoft.com/office/drawing/2014/main" id="{0B6092A0-2144-4847-95F8-E85E94BA0E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1" name="Rectangle 380">
                <a:extLst>
                  <a:ext uri="{FF2B5EF4-FFF2-40B4-BE49-F238E27FC236}">
                    <a16:creationId xmlns:a16="http://schemas.microsoft.com/office/drawing/2014/main" id="{1951ACCD-A3CB-A844-AD8E-97B5ED6A8405}"/>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2" name="Rectangle 381">
                <a:extLst>
                  <a:ext uri="{FF2B5EF4-FFF2-40B4-BE49-F238E27FC236}">
                    <a16:creationId xmlns:a16="http://schemas.microsoft.com/office/drawing/2014/main" id="{C0CC0698-6136-4B41-A16F-439061F46F95}"/>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3" name="Rectangle 382">
                <a:extLst>
                  <a:ext uri="{FF2B5EF4-FFF2-40B4-BE49-F238E27FC236}">
                    <a16:creationId xmlns:a16="http://schemas.microsoft.com/office/drawing/2014/main" id="{A5A6E64E-2D3C-8D4C-B9C4-6ABB2D24CCD3}"/>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4" name="Rectangle 383">
                <a:extLst>
                  <a:ext uri="{FF2B5EF4-FFF2-40B4-BE49-F238E27FC236}">
                    <a16:creationId xmlns:a16="http://schemas.microsoft.com/office/drawing/2014/main" id="{2E6A2CA3-6C02-4A48-A0C1-9DB891AD85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5" name="Rectangle 384">
                <a:extLst>
                  <a:ext uri="{FF2B5EF4-FFF2-40B4-BE49-F238E27FC236}">
                    <a16:creationId xmlns:a16="http://schemas.microsoft.com/office/drawing/2014/main" id="{C19808B6-A2CD-E847-BD26-4E6E7DC68B00}"/>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spTree>
    <p:extLst>
      <p:ext uri="{BB962C8B-B14F-4D97-AF65-F5344CB8AC3E}">
        <p14:creationId xmlns:p14="http://schemas.microsoft.com/office/powerpoint/2010/main" val="142645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p:nvPr>
        </p:nvSpPr>
        <p:spPr>
          <a:xfrm>
            <a:off x="358774" y="339725"/>
            <a:ext cx="6518277" cy="341572"/>
          </a:xfrm>
          <a:prstGeom prst="rect">
            <a:avLst/>
          </a:prstGeom>
        </p:spPr>
        <p:txBody>
          <a:bodyPr lIns="0" tIns="0" rIns="0" bIns="0"/>
          <a:lstStyle>
            <a:lvl1pPr algn="l">
              <a:lnSpc>
                <a:spcPct val="100000"/>
              </a:lnSpc>
              <a:defRPr sz="2400" b="1" i="0">
                <a:solidFill>
                  <a:schemeClr val="bg1"/>
                </a:solidFill>
                <a:latin typeface="+mn-lt"/>
                <a:ea typeface="Roboto Black" panose="020000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F543DD-043A-7743-A914-4BD35CA1C688}"/>
              </a:ext>
            </a:extLst>
          </p:cNvPr>
          <p:cNvSpPr>
            <a:spLocks noGrp="1"/>
          </p:cNvSpPr>
          <p:nvPr>
            <p:ph idx="1"/>
          </p:nvPr>
        </p:nvSpPr>
        <p:spPr>
          <a:xfrm>
            <a:off x="358775" y="1429556"/>
            <a:ext cx="6518276" cy="3013858"/>
          </a:xfrm>
          <a:prstGeom prst="rect">
            <a:avLst/>
          </a:prstGeom>
        </p:spPr>
        <p:txBody>
          <a:bodyPr lIns="0" tIns="0" rIns="0" bIns="0"/>
          <a:lstStyle>
            <a:lvl1pPr marL="90488" indent="-90488" defTabSz="270000">
              <a:lnSpc>
                <a:spcPct val="100000"/>
              </a:lnSpc>
              <a:tabLst/>
              <a:defRPr sz="1200" b="0" i="0">
                <a:solidFill>
                  <a:schemeClr val="bg1"/>
                </a:solidFill>
                <a:latin typeface="+mn-lt"/>
                <a:ea typeface="Roboto Light" panose="02000000000000000000" pitchFamily="2" charset="0"/>
              </a:defRPr>
            </a:lvl1pPr>
            <a:lvl2pPr marL="270272" indent="-130969" defTabSz="270000">
              <a:lnSpc>
                <a:spcPct val="100000"/>
              </a:lnSpc>
              <a:tabLst/>
              <a:defRPr sz="1200" b="0" i="0">
                <a:solidFill>
                  <a:schemeClr val="bg1"/>
                </a:solidFill>
                <a:latin typeface="+mn-lt"/>
                <a:ea typeface="Roboto Light" panose="02000000000000000000" pitchFamily="2" charset="0"/>
              </a:defRPr>
            </a:lvl2pPr>
            <a:lvl3pPr marL="402431" indent="-132160" defTabSz="270000">
              <a:lnSpc>
                <a:spcPct val="100000"/>
              </a:lnSpc>
              <a:tabLst/>
              <a:defRPr sz="1200" b="0" i="0">
                <a:solidFill>
                  <a:schemeClr val="bg1"/>
                </a:solidFill>
                <a:latin typeface="+mn-lt"/>
                <a:ea typeface="Roboto Light" panose="02000000000000000000" pitchFamily="2" charset="0"/>
              </a:defRPr>
            </a:lvl3pPr>
            <a:lvl4pPr marL="533400" indent="-130969" defTabSz="270000">
              <a:lnSpc>
                <a:spcPct val="100000"/>
              </a:lnSpc>
              <a:tabLst/>
              <a:defRPr sz="1200" b="0" i="0">
                <a:solidFill>
                  <a:schemeClr val="bg1"/>
                </a:solidFill>
                <a:latin typeface="+mn-lt"/>
                <a:ea typeface="Roboto Light" panose="02000000000000000000" pitchFamily="2" charset="0"/>
              </a:defRPr>
            </a:lvl4pPr>
            <a:lvl5pPr marL="672704" indent="-139304" defTabSz="270000">
              <a:lnSpc>
                <a:spcPct val="100000"/>
              </a:lnSpc>
              <a:tabLst/>
              <a:defRPr sz="1200" b="0" i="0">
                <a:solidFill>
                  <a:schemeClr val="bg1"/>
                </a:solidFill>
                <a:latin typeface="+mn-lt"/>
                <a:ea typeface="Roboto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p:txBody>
          <a:bodyPr/>
          <a:lstStyle/>
          <a:p>
            <a:r>
              <a:rPr lang="en-GB"/>
              <a:t>Building digital capability</a:t>
            </a:r>
            <a:endParaRPr lang="en-GB" dirty="0"/>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p:nvPr>
        </p:nvSpPr>
        <p:spPr>
          <a:xfrm>
            <a:off x="358774" y="1047262"/>
            <a:ext cx="6518277" cy="255741"/>
          </a:xfrm>
          <a:prstGeom prst="rect">
            <a:avLst/>
          </a:prstGeom>
        </p:spPr>
        <p:txBody>
          <a:bodyPr lIns="0" tIns="0" rIns="0" bIns="0" anchor="t" anchorCtr="0"/>
          <a:lstStyle>
            <a:lvl1pPr marL="0" indent="0">
              <a:buNone/>
              <a:defRPr sz="1700" b="0" i="0">
                <a:solidFill>
                  <a:schemeClr val="bg1"/>
                </a:solidFill>
                <a:latin typeface="+mn-lt"/>
                <a:ea typeface="Roboto Medium" panose="02000000000000000000"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89759661"/>
      </p:ext>
    </p:extLst>
  </p:cSld>
  <p:clrMapOvr>
    <a:masterClrMapping/>
  </p:clrMapOvr>
  <p:extLst>
    <p:ext uri="{DCECCB84-F9BA-43D5-87BE-67443E8EF086}">
      <p15:sldGuideLst xmlns:p15="http://schemas.microsoft.com/office/powerpoint/2012/main">
        <p15:guide id="1" orient="horz" pos="894">
          <p15:clr>
            <a:srgbClr val="FBAE40"/>
          </p15:clr>
        </p15:guide>
        <p15:guide id="2" pos="4332">
          <p15:clr>
            <a:srgbClr val="FBAE40"/>
          </p15:clr>
        </p15:guide>
        <p15:guide id="3" orient="horz" pos="78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E058BCC-7A26-6A42-AA87-525F6042C6FB}"/>
              </a:ext>
            </a:extLst>
          </p:cNvPr>
          <p:cNvSpPr>
            <a:spLocks noGrp="1"/>
          </p:cNvSpPr>
          <p:nvPr>
            <p:ph type="ftr" sz="quarter" idx="11"/>
          </p:nvPr>
        </p:nvSpPr>
        <p:spPr/>
        <p:txBody>
          <a:bodyPr/>
          <a:lstStyle/>
          <a:p>
            <a:r>
              <a:rPr lang="en-GB"/>
              <a:t>Building digital capability</a:t>
            </a:r>
          </a:p>
        </p:txBody>
      </p:sp>
      <p:sp>
        <p:nvSpPr>
          <p:cNvPr id="6" name="Slide Number Placeholder 5">
            <a:extLst>
              <a:ext uri="{FF2B5EF4-FFF2-40B4-BE49-F238E27FC236}">
                <a16:creationId xmlns:a16="http://schemas.microsoft.com/office/drawing/2014/main" id="{975973A5-CA9C-1043-A3DA-4ED6E6C469A5}"/>
              </a:ext>
            </a:extLst>
          </p:cNvPr>
          <p:cNvSpPr>
            <a:spLocks noGrp="1"/>
          </p:cNvSpPr>
          <p:nvPr>
            <p:ph type="sldNum" sz="quarter" idx="12"/>
          </p:nvPr>
        </p:nvSpPr>
        <p:spPr/>
        <p:txBody>
          <a:bodyPr/>
          <a:lstStyle/>
          <a:p>
            <a:fld id="{0BD7AF65-ABD8-9745-9161-1D3466EAFE0E}" type="slidenum">
              <a:rPr lang="en-GB" smtClean="0"/>
              <a:t>‹#›</a:t>
            </a:fld>
            <a:endParaRPr lang="en-GB"/>
          </a:p>
        </p:txBody>
      </p:sp>
      <p:grpSp>
        <p:nvGrpSpPr>
          <p:cNvPr id="386" name="Group 385">
            <a:extLst>
              <a:ext uri="{FF2B5EF4-FFF2-40B4-BE49-F238E27FC236}">
                <a16:creationId xmlns:a16="http://schemas.microsoft.com/office/drawing/2014/main" id="{B10D8A02-3B7A-9D40-B70A-9E4FC92293F8}"/>
              </a:ext>
            </a:extLst>
          </p:cNvPr>
          <p:cNvGrpSpPr/>
          <p:nvPr userDrawn="1"/>
        </p:nvGrpSpPr>
        <p:grpSpPr>
          <a:xfrm>
            <a:off x="357779" y="339725"/>
            <a:ext cx="8426240" cy="4103688"/>
            <a:chOff x="357779" y="339725"/>
            <a:chExt cx="8426240" cy="4103688"/>
          </a:xfrm>
        </p:grpSpPr>
        <p:grpSp>
          <p:nvGrpSpPr>
            <p:cNvPr id="232" name="Group 231">
              <a:extLst>
                <a:ext uri="{FF2B5EF4-FFF2-40B4-BE49-F238E27FC236}">
                  <a16:creationId xmlns:a16="http://schemas.microsoft.com/office/drawing/2014/main" id="{B2527C05-AB2B-5946-9B27-675CFF8EBA06}"/>
                </a:ext>
              </a:extLst>
            </p:cNvPr>
            <p:cNvGrpSpPr/>
            <p:nvPr userDrawn="1"/>
          </p:nvGrpSpPr>
          <p:grpSpPr>
            <a:xfrm>
              <a:off x="357779" y="339725"/>
              <a:ext cx="298800" cy="4103688"/>
              <a:chOff x="357779" y="339725"/>
              <a:chExt cx="298800" cy="4103688"/>
            </a:xfrm>
          </p:grpSpPr>
          <p:sp>
            <p:nvSpPr>
              <p:cNvPr id="8" name="Rectangle 7">
                <a:extLst>
                  <a:ext uri="{FF2B5EF4-FFF2-40B4-BE49-F238E27FC236}">
                    <a16:creationId xmlns:a16="http://schemas.microsoft.com/office/drawing/2014/main" id="{1180BAFD-BA12-514F-90DB-A8F50B1EA6E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4" name="Rectangle 223">
                <a:extLst>
                  <a:ext uri="{FF2B5EF4-FFF2-40B4-BE49-F238E27FC236}">
                    <a16:creationId xmlns:a16="http://schemas.microsoft.com/office/drawing/2014/main" id="{EE00541B-D9F5-4143-8D82-D7BE6AC3336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5" name="Rectangle 224">
                <a:extLst>
                  <a:ext uri="{FF2B5EF4-FFF2-40B4-BE49-F238E27FC236}">
                    <a16:creationId xmlns:a16="http://schemas.microsoft.com/office/drawing/2014/main" id="{7ACAEA3B-6751-CE4E-8C61-E7E17543E456}"/>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6" name="Rectangle 225">
                <a:extLst>
                  <a:ext uri="{FF2B5EF4-FFF2-40B4-BE49-F238E27FC236}">
                    <a16:creationId xmlns:a16="http://schemas.microsoft.com/office/drawing/2014/main" id="{2B62BA43-865A-0141-A584-0E139E53135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7" name="Rectangle 226">
                <a:extLst>
                  <a:ext uri="{FF2B5EF4-FFF2-40B4-BE49-F238E27FC236}">
                    <a16:creationId xmlns:a16="http://schemas.microsoft.com/office/drawing/2014/main" id="{06E2FE7A-CEE9-2041-B40F-A16B0F078E7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8" name="Rectangle 227">
                <a:extLst>
                  <a:ext uri="{FF2B5EF4-FFF2-40B4-BE49-F238E27FC236}">
                    <a16:creationId xmlns:a16="http://schemas.microsoft.com/office/drawing/2014/main" id="{07B45580-C20B-B642-BDF0-707F0F4E389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9" name="Rectangle 228">
                <a:extLst>
                  <a:ext uri="{FF2B5EF4-FFF2-40B4-BE49-F238E27FC236}">
                    <a16:creationId xmlns:a16="http://schemas.microsoft.com/office/drawing/2014/main" id="{A799835D-49EF-9043-893A-59CDA840231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0" name="Rectangle 229">
                <a:extLst>
                  <a:ext uri="{FF2B5EF4-FFF2-40B4-BE49-F238E27FC236}">
                    <a16:creationId xmlns:a16="http://schemas.microsoft.com/office/drawing/2014/main" id="{725D5DD0-5874-ED49-9A3C-210DFA081C8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33" name="Group 232">
              <a:extLst>
                <a:ext uri="{FF2B5EF4-FFF2-40B4-BE49-F238E27FC236}">
                  <a16:creationId xmlns:a16="http://schemas.microsoft.com/office/drawing/2014/main" id="{F6FF0FCB-C661-0E47-A28A-9E4049BEF867}"/>
                </a:ext>
              </a:extLst>
            </p:cNvPr>
            <p:cNvGrpSpPr/>
            <p:nvPr userDrawn="1"/>
          </p:nvGrpSpPr>
          <p:grpSpPr>
            <a:xfrm>
              <a:off x="835864" y="339725"/>
              <a:ext cx="298800" cy="4103688"/>
              <a:chOff x="357779" y="339725"/>
              <a:chExt cx="298800" cy="4103688"/>
            </a:xfrm>
          </p:grpSpPr>
          <p:sp>
            <p:nvSpPr>
              <p:cNvPr id="234" name="Rectangle 233">
                <a:extLst>
                  <a:ext uri="{FF2B5EF4-FFF2-40B4-BE49-F238E27FC236}">
                    <a16:creationId xmlns:a16="http://schemas.microsoft.com/office/drawing/2014/main" id="{F5DB71A9-1216-B742-A164-06B19073333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5" name="Rectangle 234">
                <a:extLst>
                  <a:ext uri="{FF2B5EF4-FFF2-40B4-BE49-F238E27FC236}">
                    <a16:creationId xmlns:a16="http://schemas.microsoft.com/office/drawing/2014/main" id="{63438C77-1738-0C4F-949E-8223F7068CEA}"/>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6" name="Rectangle 235">
                <a:extLst>
                  <a:ext uri="{FF2B5EF4-FFF2-40B4-BE49-F238E27FC236}">
                    <a16:creationId xmlns:a16="http://schemas.microsoft.com/office/drawing/2014/main" id="{3FEC894E-834D-6D48-B46A-37CA696AFA6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7" name="Rectangle 236">
                <a:extLst>
                  <a:ext uri="{FF2B5EF4-FFF2-40B4-BE49-F238E27FC236}">
                    <a16:creationId xmlns:a16="http://schemas.microsoft.com/office/drawing/2014/main" id="{BA64FBEB-1B5B-3C41-89FB-BBB24E1264A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8" name="Rectangle 237">
                <a:extLst>
                  <a:ext uri="{FF2B5EF4-FFF2-40B4-BE49-F238E27FC236}">
                    <a16:creationId xmlns:a16="http://schemas.microsoft.com/office/drawing/2014/main" id="{56554B95-DDCF-C141-A182-FBD432909A0B}"/>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9" name="Rectangle 238">
                <a:extLst>
                  <a:ext uri="{FF2B5EF4-FFF2-40B4-BE49-F238E27FC236}">
                    <a16:creationId xmlns:a16="http://schemas.microsoft.com/office/drawing/2014/main" id="{EF321167-C78A-3340-AEE1-03447D3B8AE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0" name="Rectangle 239">
                <a:extLst>
                  <a:ext uri="{FF2B5EF4-FFF2-40B4-BE49-F238E27FC236}">
                    <a16:creationId xmlns:a16="http://schemas.microsoft.com/office/drawing/2014/main" id="{33359505-7997-C944-B48B-7A064131CD8C}"/>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1" name="Rectangle 240">
                <a:extLst>
                  <a:ext uri="{FF2B5EF4-FFF2-40B4-BE49-F238E27FC236}">
                    <a16:creationId xmlns:a16="http://schemas.microsoft.com/office/drawing/2014/main" id="{1E3C4AAD-BC06-AE46-A591-C57907D03D5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42" name="Group 241">
              <a:extLst>
                <a:ext uri="{FF2B5EF4-FFF2-40B4-BE49-F238E27FC236}">
                  <a16:creationId xmlns:a16="http://schemas.microsoft.com/office/drawing/2014/main" id="{FB5E0307-5105-2F43-86FF-C0E763980928}"/>
                </a:ext>
              </a:extLst>
            </p:cNvPr>
            <p:cNvGrpSpPr/>
            <p:nvPr userDrawn="1"/>
          </p:nvGrpSpPr>
          <p:grpSpPr>
            <a:xfrm>
              <a:off x="1313949" y="339725"/>
              <a:ext cx="298800" cy="4103688"/>
              <a:chOff x="357779" y="339725"/>
              <a:chExt cx="298800" cy="4103688"/>
            </a:xfrm>
          </p:grpSpPr>
          <p:sp>
            <p:nvSpPr>
              <p:cNvPr id="243" name="Rectangle 242">
                <a:extLst>
                  <a:ext uri="{FF2B5EF4-FFF2-40B4-BE49-F238E27FC236}">
                    <a16:creationId xmlns:a16="http://schemas.microsoft.com/office/drawing/2014/main" id="{258E519E-36BB-A248-841C-B124592BC60C}"/>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4" name="Rectangle 243">
                <a:extLst>
                  <a:ext uri="{FF2B5EF4-FFF2-40B4-BE49-F238E27FC236}">
                    <a16:creationId xmlns:a16="http://schemas.microsoft.com/office/drawing/2014/main" id="{5662416F-24B1-9445-8372-200B06F04A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5" name="Rectangle 244">
                <a:extLst>
                  <a:ext uri="{FF2B5EF4-FFF2-40B4-BE49-F238E27FC236}">
                    <a16:creationId xmlns:a16="http://schemas.microsoft.com/office/drawing/2014/main" id="{D654C5B2-C8C9-7246-BAC2-F128DFD89FA1}"/>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6" name="Rectangle 245">
                <a:extLst>
                  <a:ext uri="{FF2B5EF4-FFF2-40B4-BE49-F238E27FC236}">
                    <a16:creationId xmlns:a16="http://schemas.microsoft.com/office/drawing/2014/main" id="{B46A9979-3521-434B-801F-F906A7703B72}"/>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7" name="Rectangle 246">
                <a:extLst>
                  <a:ext uri="{FF2B5EF4-FFF2-40B4-BE49-F238E27FC236}">
                    <a16:creationId xmlns:a16="http://schemas.microsoft.com/office/drawing/2014/main" id="{F5A86AF0-77FC-F74A-A194-71CADA20436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8" name="Rectangle 247">
                <a:extLst>
                  <a:ext uri="{FF2B5EF4-FFF2-40B4-BE49-F238E27FC236}">
                    <a16:creationId xmlns:a16="http://schemas.microsoft.com/office/drawing/2014/main" id="{4C2A4D7C-E7DF-B547-A60F-9436BF2A768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9" name="Rectangle 248">
                <a:extLst>
                  <a:ext uri="{FF2B5EF4-FFF2-40B4-BE49-F238E27FC236}">
                    <a16:creationId xmlns:a16="http://schemas.microsoft.com/office/drawing/2014/main" id="{525FBFA2-2D8F-B04A-B7A9-520DC8798667}"/>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0" name="Rectangle 249">
                <a:extLst>
                  <a:ext uri="{FF2B5EF4-FFF2-40B4-BE49-F238E27FC236}">
                    <a16:creationId xmlns:a16="http://schemas.microsoft.com/office/drawing/2014/main" id="{9D5728D2-A600-2743-BDC0-20525D5639A1}"/>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51" name="Group 250">
              <a:extLst>
                <a:ext uri="{FF2B5EF4-FFF2-40B4-BE49-F238E27FC236}">
                  <a16:creationId xmlns:a16="http://schemas.microsoft.com/office/drawing/2014/main" id="{D1935623-F886-844C-83AD-B569E5750789}"/>
                </a:ext>
              </a:extLst>
            </p:cNvPr>
            <p:cNvGrpSpPr/>
            <p:nvPr userDrawn="1"/>
          </p:nvGrpSpPr>
          <p:grpSpPr>
            <a:xfrm>
              <a:off x="1792034" y="339725"/>
              <a:ext cx="298800" cy="4103688"/>
              <a:chOff x="357779" y="339725"/>
              <a:chExt cx="298800" cy="4103688"/>
            </a:xfrm>
          </p:grpSpPr>
          <p:sp>
            <p:nvSpPr>
              <p:cNvPr id="252" name="Rectangle 251">
                <a:extLst>
                  <a:ext uri="{FF2B5EF4-FFF2-40B4-BE49-F238E27FC236}">
                    <a16:creationId xmlns:a16="http://schemas.microsoft.com/office/drawing/2014/main" id="{1792EE9A-7B8E-1C44-AB2F-FF42A36695B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3" name="Rectangle 252">
                <a:extLst>
                  <a:ext uri="{FF2B5EF4-FFF2-40B4-BE49-F238E27FC236}">
                    <a16:creationId xmlns:a16="http://schemas.microsoft.com/office/drawing/2014/main" id="{FDE00FC5-01F8-B747-9F43-415C38A5623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4" name="Rectangle 253">
                <a:extLst>
                  <a:ext uri="{FF2B5EF4-FFF2-40B4-BE49-F238E27FC236}">
                    <a16:creationId xmlns:a16="http://schemas.microsoft.com/office/drawing/2014/main" id="{7EA603E3-8633-2942-BB09-254D5B9EFB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5" name="Rectangle 254">
                <a:extLst>
                  <a:ext uri="{FF2B5EF4-FFF2-40B4-BE49-F238E27FC236}">
                    <a16:creationId xmlns:a16="http://schemas.microsoft.com/office/drawing/2014/main" id="{3EF28819-F740-9542-BFB3-A65FA102BB7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6" name="Rectangle 255">
                <a:extLst>
                  <a:ext uri="{FF2B5EF4-FFF2-40B4-BE49-F238E27FC236}">
                    <a16:creationId xmlns:a16="http://schemas.microsoft.com/office/drawing/2014/main" id="{7C455E6D-C421-B148-8EFE-86B2B426BFE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7" name="Rectangle 256">
                <a:extLst>
                  <a:ext uri="{FF2B5EF4-FFF2-40B4-BE49-F238E27FC236}">
                    <a16:creationId xmlns:a16="http://schemas.microsoft.com/office/drawing/2014/main" id="{F1DD7B83-E329-1148-B63A-33E24FDDE7FC}"/>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8" name="Rectangle 257">
                <a:extLst>
                  <a:ext uri="{FF2B5EF4-FFF2-40B4-BE49-F238E27FC236}">
                    <a16:creationId xmlns:a16="http://schemas.microsoft.com/office/drawing/2014/main" id="{BF2A73B7-FD83-1B45-93DE-157CC607507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9" name="Rectangle 258">
                <a:extLst>
                  <a:ext uri="{FF2B5EF4-FFF2-40B4-BE49-F238E27FC236}">
                    <a16:creationId xmlns:a16="http://schemas.microsoft.com/office/drawing/2014/main" id="{51889E43-331E-634F-BACC-9072CD1934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60" name="Group 259">
              <a:extLst>
                <a:ext uri="{FF2B5EF4-FFF2-40B4-BE49-F238E27FC236}">
                  <a16:creationId xmlns:a16="http://schemas.microsoft.com/office/drawing/2014/main" id="{88D21F37-06C6-254A-BEE1-0973A28F5C5C}"/>
                </a:ext>
              </a:extLst>
            </p:cNvPr>
            <p:cNvGrpSpPr/>
            <p:nvPr userDrawn="1"/>
          </p:nvGrpSpPr>
          <p:grpSpPr>
            <a:xfrm>
              <a:off x="2270119" y="339725"/>
              <a:ext cx="298800" cy="4103688"/>
              <a:chOff x="357779" y="339725"/>
              <a:chExt cx="298800" cy="4103688"/>
            </a:xfrm>
          </p:grpSpPr>
          <p:sp>
            <p:nvSpPr>
              <p:cNvPr id="261" name="Rectangle 260">
                <a:extLst>
                  <a:ext uri="{FF2B5EF4-FFF2-40B4-BE49-F238E27FC236}">
                    <a16:creationId xmlns:a16="http://schemas.microsoft.com/office/drawing/2014/main" id="{C80CC105-110B-694B-9565-54831C47367D}"/>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2" name="Rectangle 261">
                <a:extLst>
                  <a:ext uri="{FF2B5EF4-FFF2-40B4-BE49-F238E27FC236}">
                    <a16:creationId xmlns:a16="http://schemas.microsoft.com/office/drawing/2014/main" id="{13AF81F0-749C-EB4E-BF30-B2122F883322}"/>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3" name="Rectangle 262">
                <a:extLst>
                  <a:ext uri="{FF2B5EF4-FFF2-40B4-BE49-F238E27FC236}">
                    <a16:creationId xmlns:a16="http://schemas.microsoft.com/office/drawing/2014/main" id="{1B09E496-BE81-C74C-895B-4C98DC3BADD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4" name="Rectangle 263">
                <a:extLst>
                  <a:ext uri="{FF2B5EF4-FFF2-40B4-BE49-F238E27FC236}">
                    <a16:creationId xmlns:a16="http://schemas.microsoft.com/office/drawing/2014/main" id="{5CCA83F6-F1CC-0747-B5EF-C9E267FE573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5" name="Rectangle 264">
                <a:extLst>
                  <a:ext uri="{FF2B5EF4-FFF2-40B4-BE49-F238E27FC236}">
                    <a16:creationId xmlns:a16="http://schemas.microsoft.com/office/drawing/2014/main" id="{6C4AACAF-8A5F-B441-B0E5-4A45B98E616E}"/>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6" name="Rectangle 265">
                <a:extLst>
                  <a:ext uri="{FF2B5EF4-FFF2-40B4-BE49-F238E27FC236}">
                    <a16:creationId xmlns:a16="http://schemas.microsoft.com/office/drawing/2014/main" id="{34011957-8F57-CA4E-B229-22266E9203BA}"/>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7" name="Rectangle 266">
                <a:extLst>
                  <a:ext uri="{FF2B5EF4-FFF2-40B4-BE49-F238E27FC236}">
                    <a16:creationId xmlns:a16="http://schemas.microsoft.com/office/drawing/2014/main" id="{5375969E-7B98-CA44-A84C-D354E6CF8BD6}"/>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8" name="Rectangle 267">
                <a:extLst>
                  <a:ext uri="{FF2B5EF4-FFF2-40B4-BE49-F238E27FC236}">
                    <a16:creationId xmlns:a16="http://schemas.microsoft.com/office/drawing/2014/main" id="{F9A8589F-6FEE-4C4D-A060-9ED90BE6A65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69" name="Group 268">
              <a:extLst>
                <a:ext uri="{FF2B5EF4-FFF2-40B4-BE49-F238E27FC236}">
                  <a16:creationId xmlns:a16="http://schemas.microsoft.com/office/drawing/2014/main" id="{B50292E4-9FF2-4A4C-A61F-29A353CF10C3}"/>
                </a:ext>
              </a:extLst>
            </p:cNvPr>
            <p:cNvGrpSpPr/>
            <p:nvPr userDrawn="1"/>
          </p:nvGrpSpPr>
          <p:grpSpPr>
            <a:xfrm>
              <a:off x="2748204" y="339725"/>
              <a:ext cx="298800" cy="4103688"/>
              <a:chOff x="357779" y="339725"/>
              <a:chExt cx="298800" cy="4103688"/>
            </a:xfrm>
          </p:grpSpPr>
          <p:sp>
            <p:nvSpPr>
              <p:cNvPr id="270" name="Rectangle 269">
                <a:extLst>
                  <a:ext uri="{FF2B5EF4-FFF2-40B4-BE49-F238E27FC236}">
                    <a16:creationId xmlns:a16="http://schemas.microsoft.com/office/drawing/2014/main" id="{DBEB3DF8-09AB-2B4B-B660-21B852572C91}"/>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1" name="Rectangle 270">
                <a:extLst>
                  <a:ext uri="{FF2B5EF4-FFF2-40B4-BE49-F238E27FC236}">
                    <a16:creationId xmlns:a16="http://schemas.microsoft.com/office/drawing/2014/main" id="{D47D50A2-AED2-5E4F-9598-5782E9F8A81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2" name="Rectangle 271">
                <a:extLst>
                  <a:ext uri="{FF2B5EF4-FFF2-40B4-BE49-F238E27FC236}">
                    <a16:creationId xmlns:a16="http://schemas.microsoft.com/office/drawing/2014/main" id="{21B322CD-499E-6A49-9AFB-5F857BDB19D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3" name="Rectangle 272">
                <a:extLst>
                  <a:ext uri="{FF2B5EF4-FFF2-40B4-BE49-F238E27FC236}">
                    <a16:creationId xmlns:a16="http://schemas.microsoft.com/office/drawing/2014/main" id="{F588843C-B740-B64B-83C4-943F4B45DFBE}"/>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4" name="Rectangle 273">
                <a:extLst>
                  <a:ext uri="{FF2B5EF4-FFF2-40B4-BE49-F238E27FC236}">
                    <a16:creationId xmlns:a16="http://schemas.microsoft.com/office/drawing/2014/main" id="{90614BDD-514B-874C-B3FA-EBA54433D8B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5" name="Rectangle 274">
                <a:extLst>
                  <a:ext uri="{FF2B5EF4-FFF2-40B4-BE49-F238E27FC236}">
                    <a16:creationId xmlns:a16="http://schemas.microsoft.com/office/drawing/2014/main" id="{2D43B192-B3F3-FF4E-85B4-B92569E63B6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6" name="Rectangle 275">
                <a:extLst>
                  <a:ext uri="{FF2B5EF4-FFF2-40B4-BE49-F238E27FC236}">
                    <a16:creationId xmlns:a16="http://schemas.microsoft.com/office/drawing/2014/main" id="{8810D318-9C97-194A-B77E-A3A1514A3B5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7" name="Rectangle 276">
                <a:extLst>
                  <a:ext uri="{FF2B5EF4-FFF2-40B4-BE49-F238E27FC236}">
                    <a16:creationId xmlns:a16="http://schemas.microsoft.com/office/drawing/2014/main" id="{2D7D7C58-3FA3-7740-B21B-1467661781DA}"/>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78" name="Group 277">
              <a:extLst>
                <a:ext uri="{FF2B5EF4-FFF2-40B4-BE49-F238E27FC236}">
                  <a16:creationId xmlns:a16="http://schemas.microsoft.com/office/drawing/2014/main" id="{D7FA5641-B0D3-5A4F-A522-148BD5DDB4AE}"/>
                </a:ext>
              </a:extLst>
            </p:cNvPr>
            <p:cNvGrpSpPr/>
            <p:nvPr userDrawn="1"/>
          </p:nvGrpSpPr>
          <p:grpSpPr>
            <a:xfrm>
              <a:off x="3226289" y="339725"/>
              <a:ext cx="298800" cy="4103688"/>
              <a:chOff x="357779" y="339725"/>
              <a:chExt cx="298800" cy="4103688"/>
            </a:xfrm>
          </p:grpSpPr>
          <p:sp>
            <p:nvSpPr>
              <p:cNvPr id="279" name="Rectangle 278">
                <a:extLst>
                  <a:ext uri="{FF2B5EF4-FFF2-40B4-BE49-F238E27FC236}">
                    <a16:creationId xmlns:a16="http://schemas.microsoft.com/office/drawing/2014/main" id="{F45E3DCB-58BD-4247-B916-084E0A4C5A4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0" name="Rectangle 279">
                <a:extLst>
                  <a:ext uri="{FF2B5EF4-FFF2-40B4-BE49-F238E27FC236}">
                    <a16:creationId xmlns:a16="http://schemas.microsoft.com/office/drawing/2014/main" id="{EA57E4BB-A7C3-B842-A615-06B7FEC47A2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1" name="Rectangle 280">
                <a:extLst>
                  <a:ext uri="{FF2B5EF4-FFF2-40B4-BE49-F238E27FC236}">
                    <a16:creationId xmlns:a16="http://schemas.microsoft.com/office/drawing/2014/main" id="{DEC96346-120D-4845-942C-0C015411198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2" name="Rectangle 281">
                <a:extLst>
                  <a:ext uri="{FF2B5EF4-FFF2-40B4-BE49-F238E27FC236}">
                    <a16:creationId xmlns:a16="http://schemas.microsoft.com/office/drawing/2014/main" id="{B928CA65-E2DC-C141-B809-57B6BA211308}"/>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3" name="Rectangle 282">
                <a:extLst>
                  <a:ext uri="{FF2B5EF4-FFF2-40B4-BE49-F238E27FC236}">
                    <a16:creationId xmlns:a16="http://schemas.microsoft.com/office/drawing/2014/main" id="{3892B0E1-B2BB-3246-8F8C-DAFA80ACA45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4" name="Rectangle 283">
                <a:extLst>
                  <a:ext uri="{FF2B5EF4-FFF2-40B4-BE49-F238E27FC236}">
                    <a16:creationId xmlns:a16="http://schemas.microsoft.com/office/drawing/2014/main" id="{65B6FAAA-23C4-3E47-9D97-14FA5684DF26}"/>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5" name="Rectangle 284">
                <a:extLst>
                  <a:ext uri="{FF2B5EF4-FFF2-40B4-BE49-F238E27FC236}">
                    <a16:creationId xmlns:a16="http://schemas.microsoft.com/office/drawing/2014/main" id="{1CF35F19-58C6-4B41-B13F-EE3F50C1F24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6" name="Rectangle 285">
                <a:extLst>
                  <a:ext uri="{FF2B5EF4-FFF2-40B4-BE49-F238E27FC236}">
                    <a16:creationId xmlns:a16="http://schemas.microsoft.com/office/drawing/2014/main" id="{3EF7A93D-2FC5-DD43-AFC1-56B98F6C1185}"/>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87" name="Group 286">
              <a:extLst>
                <a:ext uri="{FF2B5EF4-FFF2-40B4-BE49-F238E27FC236}">
                  <a16:creationId xmlns:a16="http://schemas.microsoft.com/office/drawing/2014/main" id="{48786F59-B0E1-8E41-BBED-191B7447B029}"/>
                </a:ext>
              </a:extLst>
            </p:cNvPr>
            <p:cNvGrpSpPr/>
            <p:nvPr userDrawn="1"/>
          </p:nvGrpSpPr>
          <p:grpSpPr>
            <a:xfrm>
              <a:off x="3704374" y="339725"/>
              <a:ext cx="298800" cy="4103688"/>
              <a:chOff x="357779" y="339725"/>
              <a:chExt cx="298800" cy="4103688"/>
            </a:xfrm>
          </p:grpSpPr>
          <p:sp>
            <p:nvSpPr>
              <p:cNvPr id="288" name="Rectangle 287">
                <a:extLst>
                  <a:ext uri="{FF2B5EF4-FFF2-40B4-BE49-F238E27FC236}">
                    <a16:creationId xmlns:a16="http://schemas.microsoft.com/office/drawing/2014/main" id="{CE6B34B1-0C0D-9E4D-8053-CEB68C750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9" name="Rectangle 288">
                <a:extLst>
                  <a:ext uri="{FF2B5EF4-FFF2-40B4-BE49-F238E27FC236}">
                    <a16:creationId xmlns:a16="http://schemas.microsoft.com/office/drawing/2014/main" id="{4013CC65-5A3B-944A-9D81-19DF21A4016E}"/>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0" name="Rectangle 289">
                <a:extLst>
                  <a:ext uri="{FF2B5EF4-FFF2-40B4-BE49-F238E27FC236}">
                    <a16:creationId xmlns:a16="http://schemas.microsoft.com/office/drawing/2014/main" id="{CC456D24-51D8-DF4C-A226-A15FEC29EBF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1" name="Rectangle 290">
                <a:extLst>
                  <a:ext uri="{FF2B5EF4-FFF2-40B4-BE49-F238E27FC236}">
                    <a16:creationId xmlns:a16="http://schemas.microsoft.com/office/drawing/2014/main" id="{08B00B97-102C-5A41-A279-B3C29435F59F}"/>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2" name="Rectangle 291">
                <a:extLst>
                  <a:ext uri="{FF2B5EF4-FFF2-40B4-BE49-F238E27FC236}">
                    <a16:creationId xmlns:a16="http://schemas.microsoft.com/office/drawing/2014/main" id="{5BC2B188-6506-BA4F-BA1B-033178DD9D62}"/>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3" name="Rectangle 292">
                <a:extLst>
                  <a:ext uri="{FF2B5EF4-FFF2-40B4-BE49-F238E27FC236}">
                    <a16:creationId xmlns:a16="http://schemas.microsoft.com/office/drawing/2014/main" id="{F1B67AD1-E669-1948-B3F0-004B143575B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4" name="Rectangle 293">
                <a:extLst>
                  <a:ext uri="{FF2B5EF4-FFF2-40B4-BE49-F238E27FC236}">
                    <a16:creationId xmlns:a16="http://schemas.microsoft.com/office/drawing/2014/main" id="{21FF9548-C270-AA4A-BCF7-27886287AD94}"/>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5" name="Rectangle 294">
                <a:extLst>
                  <a:ext uri="{FF2B5EF4-FFF2-40B4-BE49-F238E27FC236}">
                    <a16:creationId xmlns:a16="http://schemas.microsoft.com/office/drawing/2014/main" id="{8646F072-23E8-E148-9211-12D680E4C15E}"/>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96" name="Group 295">
              <a:extLst>
                <a:ext uri="{FF2B5EF4-FFF2-40B4-BE49-F238E27FC236}">
                  <a16:creationId xmlns:a16="http://schemas.microsoft.com/office/drawing/2014/main" id="{EC8FB2B3-45B7-034C-8FDE-CAA21BEB8578}"/>
                </a:ext>
              </a:extLst>
            </p:cNvPr>
            <p:cNvGrpSpPr/>
            <p:nvPr userDrawn="1"/>
          </p:nvGrpSpPr>
          <p:grpSpPr>
            <a:xfrm>
              <a:off x="4182459" y="339725"/>
              <a:ext cx="298800" cy="4103688"/>
              <a:chOff x="357779" y="339725"/>
              <a:chExt cx="298800" cy="4103688"/>
            </a:xfrm>
          </p:grpSpPr>
          <p:sp>
            <p:nvSpPr>
              <p:cNvPr id="297" name="Rectangle 296">
                <a:extLst>
                  <a:ext uri="{FF2B5EF4-FFF2-40B4-BE49-F238E27FC236}">
                    <a16:creationId xmlns:a16="http://schemas.microsoft.com/office/drawing/2014/main" id="{A4600248-D7E7-394D-AE64-6809E6C89D3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8" name="Rectangle 297">
                <a:extLst>
                  <a:ext uri="{FF2B5EF4-FFF2-40B4-BE49-F238E27FC236}">
                    <a16:creationId xmlns:a16="http://schemas.microsoft.com/office/drawing/2014/main" id="{F0632D09-8275-0F41-888E-B7CF650FFFED}"/>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9" name="Rectangle 298">
                <a:extLst>
                  <a:ext uri="{FF2B5EF4-FFF2-40B4-BE49-F238E27FC236}">
                    <a16:creationId xmlns:a16="http://schemas.microsoft.com/office/drawing/2014/main" id="{7913E4B2-072F-5B4D-9A6A-44DE19622B5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0" name="Rectangle 299">
                <a:extLst>
                  <a:ext uri="{FF2B5EF4-FFF2-40B4-BE49-F238E27FC236}">
                    <a16:creationId xmlns:a16="http://schemas.microsoft.com/office/drawing/2014/main" id="{D8484524-9F55-CF4F-AD4F-6C5767ABA75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1" name="Rectangle 300">
                <a:extLst>
                  <a:ext uri="{FF2B5EF4-FFF2-40B4-BE49-F238E27FC236}">
                    <a16:creationId xmlns:a16="http://schemas.microsoft.com/office/drawing/2014/main" id="{75EA086C-6499-C747-B2CD-79F3B8084661}"/>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2" name="Rectangle 301">
                <a:extLst>
                  <a:ext uri="{FF2B5EF4-FFF2-40B4-BE49-F238E27FC236}">
                    <a16:creationId xmlns:a16="http://schemas.microsoft.com/office/drawing/2014/main" id="{522C8D79-A530-1244-A46D-507F946D87C2}"/>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3" name="Rectangle 302">
                <a:extLst>
                  <a:ext uri="{FF2B5EF4-FFF2-40B4-BE49-F238E27FC236}">
                    <a16:creationId xmlns:a16="http://schemas.microsoft.com/office/drawing/2014/main" id="{60CD2A0B-9CD2-3E42-B74B-BDD4E6AE8E6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4" name="Rectangle 303">
                <a:extLst>
                  <a:ext uri="{FF2B5EF4-FFF2-40B4-BE49-F238E27FC236}">
                    <a16:creationId xmlns:a16="http://schemas.microsoft.com/office/drawing/2014/main" id="{880E78E6-DBC9-F641-BD51-0832D9D8400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05" name="Group 304">
              <a:extLst>
                <a:ext uri="{FF2B5EF4-FFF2-40B4-BE49-F238E27FC236}">
                  <a16:creationId xmlns:a16="http://schemas.microsoft.com/office/drawing/2014/main" id="{667F1643-6DE0-3A4F-BE8E-17770626DB6E}"/>
                </a:ext>
              </a:extLst>
            </p:cNvPr>
            <p:cNvGrpSpPr/>
            <p:nvPr userDrawn="1"/>
          </p:nvGrpSpPr>
          <p:grpSpPr>
            <a:xfrm>
              <a:off x="4660544" y="339725"/>
              <a:ext cx="298800" cy="4103688"/>
              <a:chOff x="357779" y="339725"/>
              <a:chExt cx="298800" cy="4103688"/>
            </a:xfrm>
          </p:grpSpPr>
          <p:sp>
            <p:nvSpPr>
              <p:cNvPr id="306" name="Rectangle 305">
                <a:extLst>
                  <a:ext uri="{FF2B5EF4-FFF2-40B4-BE49-F238E27FC236}">
                    <a16:creationId xmlns:a16="http://schemas.microsoft.com/office/drawing/2014/main" id="{D09BA541-AD96-BA49-B4F4-718BA261E38F}"/>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7" name="Rectangle 306">
                <a:extLst>
                  <a:ext uri="{FF2B5EF4-FFF2-40B4-BE49-F238E27FC236}">
                    <a16:creationId xmlns:a16="http://schemas.microsoft.com/office/drawing/2014/main" id="{F48D0544-CC56-E74C-867A-5E39C49CAB01}"/>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8" name="Rectangle 307">
                <a:extLst>
                  <a:ext uri="{FF2B5EF4-FFF2-40B4-BE49-F238E27FC236}">
                    <a16:creationId xmlns:a16="http://schemas.microsoft.com/office/drawing/2014/main" id="{AB492EC4-2C23-084E-BEEC-7614A5DDEF5F}"/>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9" name="Rectangle 308">
                <a:extLst>
                  <a:ext uri="{FF2B5EF4-FFF2-40B4-BE49-F238E27FC236}">
                    <a16:creationId xmlns:a16="http://schemas.microsoft.com/office/drawing/2014/main" id="{9A8ED7ED-512B-9340-A60F-F90322D14A4A}"/>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0" name="Rectangle 309">
                <a:extLst>
                  <a:ext uri="{FF2B5EF4-FFF2-40B4-BE49-F238E27FC236}">
                    <a16:creationId xmlns:a16="http://schemas.microsoft.com/office/drawing/2014/main" id="{B1F7CD32-87B9-684B-BD6C-86C948F2C3D4}"/>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1" name="Rectangle 310">
                <a:extLst>
                  <a:ext uri="{FF2B5EF4-FFF2-40B4-BE49-F238E27FC236}">
                    <a16:creationId xmlns:a16="http://schemas.microsoft.com/office/drawing/2014/main" id="{C70FCD7C-893A-E44A-9C65-35230FED848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2" name="Rectangle 311">
                <a:extLst>
                  <a:ext uri="{FF2B5EF4-FFF2-40B4-BE49-F238E27FC236}">
                    <a16:creationId xmlns:a16="http://schemas.microsoft.com/office/drawing/2014/main" id="{D11EF32A-B078-8948-B5AD-BFF5C2AC1220}"/>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3" name="Rectangle 312">
                <a:extLst>
                  <a:ext uri="{FF2B5EF4-FFF2-40B4-BE49-F238E27FC236}">
                    <a16:creationId xmlns:a16="http://schemas.microsoft.com/office/drawing/2014/main" id="{A8CAE4F7-B5F1-EC4B-9DC7-A6DFFF443D9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14" name="Group 313">
              <a:extLst>
                <a:ext uri="{FF2B5EF4-FFF2-40B4-BE49-F238E27FC236}">
                  <a16:creationId xmlns:a16="http://schemas.microsoft.com/office/drawing/2014/main" id="{BFA9403B-8F55-4D46-ACE8-B95FFE75A27D}"/>
                </a:ext>
              </a:extLst>
            </p:cNvPr>
            <p:cNvGrpSpPr/>
            <p:nvPr userDrawn="1"/>
          </p:nvGrpSpPr>
          <p:grpSpPr>
            <a:xfrm>
              <a:off x="5138629" y="339725"/>
              <a:ext cx="298800" cy="4103688"/>
              <a:chOff x="357779" y="339725"/>
              <a:chExt cx="298800" cy="4103688"/>
            </a:xfrm>
          </p:grpSpPr>
          <p:sp>
            <p:nvSpPr>
              <p:cNvPr id="315" name="Rectangle 314">
                <a:extLst>
                  <a:ext uri="{FF2B5EF4-FFF2-40B4-BE49-F238E27FC236}">
                    <a16:creationId xmlns:a16="http://schemas.microsoft.com/office/drawing/2014/main" id="{01AE80AD-E9E5-A140-B5FF-F33031870B63}"/>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6" name="Rectangle 315">
                <a:extLst>
                  <a:ext uri="{FF2B5EF4-FFF2-40B4-BE49-F238E27FC236}">
                    <a16:creationId xmlns:a16="http://schemas.microsoft.com/office/drawing/2014/main" id="{FC4DEAB4-601C-FA40-AD65-EAE0A2932A9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7" name="Rectangle 316">
                <a:extLst>
                  <a:ext uri="{FF2B5EF4-FFF2-40B4-BE49-F238E27FC236}">
                    <a16:creationId xmlns:a16="http://schemas.microsoft.com/office/drawing/2014/main" id="{8DE85683-D74B-A947-BCEF-282FEF2B36C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8" name="Rectangle 317">
                <a:extLst>
                  <a:ext uri="{FF2B5EF4-FFF2-40B4-BE49-F238E27FC236}">
                    <a16:creationId xmlns:a16="http://schemas.microsoft.com/office/drawing/2014/main" id="{454C0E7C-B372-F147-A3CE-D4F7F644196B}"/>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9" name="Rectangle 318">
                <a:extLst>
                  <a:ext uri="{FF2B5EF4-FFF2-40B4-BE49-F238E27FC236}">
                    <a16:creationId xmlns:a16="http://schemas.microsoft.com/office/drawing/2014/main" id="{3D253187-B2CD-9E43-84D6-1F7EC1A69166}"/>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0" name="Rectangle 319">
                <a:extLst>
                  <a:ext uri="{FF2B5EF4-FFF2-40B4-BE49-F238E27FC236}">
                    <a16:creationId xmlns:a16="http://schemas.microsoft.com/office/drawing/2014/main" id="{ADD95762-DAFD-0044-8671-61C938FC1EBF}"/>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1" name="Rectangle 320">
                <a:extLst>
                  <a:ext uri="{FF2B5EF4-FFF2-40B4-BE49-F238E27FC236}">
                    <a16:creationId xmlns:a16="http://schemas.microsoft.com/office/drawing/2014/main" id="{42DE473A-E584-B742-9824-DE4FF4C362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2" name="Rectangle 321">
                <a:extLst>
                  <a:ext uri="{FF2B5EF4-FFF2-40B4-BE49-F238E27FC236}">
                    <a16:creationId xmlns:a16="http://schemas.microsoft.com/office/drawing/2014/main" id="{5105339D-1B97-1D4E-AA68-389957D6B349}"/>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23" name="Group 322">
              <a:extLst>
                <a:ext uri="{FF2B5EF4-FFF2-40B4-BE49-F238E27FC236}">
                  <a16:creationId xmlns:a16="http://schemas.microsoft.com/office/drawing/2014/main" id="{AF97A029-E392-8246-816A-27A10C2F707C}"/>
                </a:ext>
              </a:extLst>
            </p:cNvPr>
            <p:cNvGrpSpPr/>
            <p:nvPr userDrawn="1"/>
          </p:nvGrpSpPr>
          <p:grpSpPr>
            <a:xfrm>
              <a:off x="5616714" y="339725"/>
              <a:ext cx="298800" cy="4103688"/>
              <a:chOff x="357779" y="339725"/>
              <a:chExt cx="298800" cy="4103688"/>
            </a:xfrm>
          </p:grpSpPr>
          <p:sp>
            <p:nvSpPr>
              <p:cNvPr id="324" name="Rectangle 323">
                <a:extLst>
                  <a:ext uri="{FF2B5EF4-FFF2-40B4-BE49-F238E27FC236}">
                    <a16:creationId xmlns:a16="http://schemas.microsoft.com/office/drawing/2014/main" id="{BCEE7283-142D-6643-9DDB-C3086A3B54BB}"/>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5" name="Rectangle 324">
                <a:extLst>
                  <a:ext uri="{FF2B5EF4-FFF2-40B4-BE49-F238E27FC236}">
                    <a16:creationId xmlns:a16="http://schemas.microsoft.com/office/drawing/2014/main" id="{F60E5530-1485-2947-8FE0-0E2B294BA45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6" name="Rectangle 325">
                <a:extLst>
                  <a:ext uri="{FF2B5EF4-FFF2-40B4-BE49-F238E27FC236}">
                    <a16:creationId xmlns:a16="http://schemas.microsoft.com/office/drawing/2014/main" id="{88453AE7-FCCA-2542-8DA7-22CEA2A6B5ED}"/>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7" name="Rectangle 326">
                <a:extLst>
                  <a:ext uri="{FF2B5EF4-FFF2-40B4-BE49-F238E27FC236}">
                    <a16:creationId xmlns:a16="http://schemas.microsoft.com/office/drawing/2014/main" id="{C142D901-3EAE-A648-A456-9091AEEE037C}"/>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8" name="Rectangle 327">
                <a:extLst>
                  <a:ext uri="{FF2B5EF4-FFF2-40B4-BE49-F238E27FC236}">
                    <a16:creationId xmlns:a16="http://schemas.microsoft.com/office/drawing/2014/main" id="{3BBCABF2-01EF-B944-9F5D-1DB6E1C6FA5C}"/>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29" name="Rectangle 328">
                <a:extLst>
                  <a:ext uri="{FF2B5EF4-FFF2-40B4-BE49-F238E27FC236}">
                    <a16:creationId xmlns:a16="http://schemas.microsoft.com/office/drawing/2014/main" id="{2AB621CA-E3C8-0045-8464-57C898FFD3E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0" name="Rectangle 329">
                <a:extLst>
                  <a:ext uri="{FF2B5EF4-FFF2-40B4-BE49-F238E27FC236}">
                    <a16:creationId xmlns:a16="http://schemas.microsoft.com/office/drawing/2014/main" id="{7B7944F5-67FB-8849-8029-970C05D4AA4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1" name="Rectangle 330">
                <a:extLst>
                  <a:ext uri="{FF2B5EF4-FFF2-40B4-BE49-F238E27FC236}">
                    <a16:creationId xmlns:a16="http://schemas.microsoft.com/office/drawing/2014/main" id="{6BB5E7F8-E217-EB43-963B-2BBC95CF640F}"/>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32" name="Group 331">
              <a:extLst>
                <a:ext uri="{FF2B5EF4-FFF2-40B4-BE49-F238E27FC236}">
                  <a16:creationId xmlns:a16="http://schemas.microsoft.com/office/drawing/2014/main" id="{7DE0183E-6C40-F342-9AD4-51A85152FA61}"/>
                </a:ext>
              </a:extLst>
            </p:cNvPr>
            <p:cNvGrpSpPr/>
            <p:nvPr userDrawn="1"/>
          </p:nvGrpSpPr>
          <p:grpSpPr>
            <a:xfrm>
              <a:off x="6094799" y="339725"/>
              <a:ext cx="298800" cy="4103688"/>
              <a:chOff x="357779" y="339725"/>
              <a:chExt cx="298800" cy="4103688"/>
            </a:xfrm>
          </p:grpSpPr>
          <p:sp>
            <p:nvSpPr>
              <p:cNvPr id="333" name="Rectangle 332">
                <a:extLst>
                  <a:ext uri="{FF2B5EF4-FFF2-40B4-BE49-F238E27FC236}">
                    <a16:creationId xmlns:a16="http://schemas.microsoft.com/office/drawing/2014/main" id="{7C2E5BA3-7DF5-9743-9572-5981497C0B45}"/>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4" name="Rectangle 333">
                <a:extLst>
                  <a:ext uri="{FF2B5EF4-FFF2-40B4-BE49-F238E27FC236}">
                    <a16:creationId xmlns:a16="http://schemas.microsoft.com/office/drawing/2014/main" id="{F3D2933C-AF96-E147-B65C-12651AFD55C0}"/>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5" name="Rectangle 334">
                <a:extLst>
                  <a:ext uri="{FF2B5EF4-FFF2-40B4-BE49-F238E27FC236}">
                    <a16:creationId xmlns:a16="http://schemas.microsoft.com/office/drawing/2014/main" id="{5F333EAE-90A9-0044-9C2E-18EA6B3E5610}"/>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6" name="Rectangle 335">
                <a:extLst>
                  <a:ext uri="{FF2B5EF4-FFF2-40B4-BE49-F238E27FC236}">
                    <a16:creationId xmlns:a16="http://schemas.microsoft.com/office/drawing/2014/main" id="{4E876B87-4EE4-4147-A380-E73413E472A1}"/>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7" name="Rectangle 336">
                <a:extLst>
                  <a:ext uri="{FF2B5EF4-FFF2-40B4-BE49-F238E27FC236}">
                    <a16:creationId xmlns:a16="http://schemas.microsoft.com/office/drawing/2014/main" id="{E7E451FD-C13D-BE42-98D3-23EC98757CBA}"/>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8" name="Rectangle 337">
                <a:extLst>
                  <a:ext uri="{FF2B5EF4-FFF2-40B4-BE49-F238E27FC236}">
                    <a16:creationId xmlns:a16="http://schemas.microsoft.com/office/drawing/2014/main" id="{B6E13CEB-D9B4-8546-B703-FB3C46D7DE98}"/>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9" name="Rectangle 338">
                <a:extLst>
                  <a:ext uri="{FF2B5EF4-FFF2-40B4-BE49-F238E27FC236}">
                    <a16:creationId xmlns:a16="http://schemas.microsoft.com/office/drawing/2014/main" id="{F6FBF3E8-42B2-0748-8CB8-86F7571DDFB5}"/>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0" name="Rectangle 339">
                <a:extLst>
                  <a:ext uri="{FF2B5EF4-FFF2-40B4-BE49-F238E27FC236}">
                    <a16:creationId xmlns:a16="http://schemas.microsoft.com/office/drawing/2014/main" id="{7BC3274E-6D2A-C84A-A902-E004E2711BAC}"/>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41" name="Group 340">
              <a:extLst>
                <a:ext uri="{FF2B5EF4-FFF2-40B4-BE49-F238E27FC236}">
                  <a16:creationId xmlns:a16="http://schemas.microsoft.com/office/drawing/2014/main" id="{2E0C14EB-47B5-4543-8428-B29107490E29}"/>
                </a:ext>
              </a:extLst>
            </p:cNvPr>
            <p:cNvGrpSpPr/>
            <p:nvPr userDrawn="1"/>
          </p:nvGrpSpPr>
          <p:grpSpPr>
            <a:xfrm>
              <a:off x="6572884" y="339725"/>
              <a:ext cx="298800" cy="4103688"/>
              <a:chOff x="357779" y="339725"/>
              <a:chExt cx="298800" cy="4103688"/>
            </a:xfrm>
          </p:grpSpPr>
          <p:sp>
            <p:nvSpPr>
              <p:cNvPr id="342" name="Rectangle 341">
                <a:extLst>
                  <a:ext uri="{FF2B5EF4-FFF2-40B4-BE49-F238E27FC236}">
                    <a16:creationId xmlns:a16="http://schemas.microsoft.com/office/drawing/2014/main" id="{7A573DF8-D82D-2349-B81B-DE3EEA4AE399}"/>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3" name="Rectangle 342">
                <a:extLst>
                  <a:ext uri="{FF2B5EF4-FFF2-40B4-BE49-F238E27FC236}">
                    <a16:creationId xmlns:a16="http://schemas.microsoft.com/office/drawing/2014/main" id="{796208DA-1B3B-4648-9E17-ECECB4A972B8}"/>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4" name="Rectangle 343">
                <a:extLst>
                  <a:ext uri="{FF2B5EF4-FFF2-40B4-BE49-F238E27FC236}">
                    <a16:creationId xmlns:a16="http://schemas.microsoft.com/office/drawing/2014/main" id="{D27B1369-1224-6444-9AF5-227073CA3002}"/>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5" name="Rectangle 344">
                <a:extLst>
                  <a:ext uri="{FF2B5EF4-FFF2-40B4-BE49-F238E27FC236}">
                    <a16:creationId xmlns:a16="http://schemas.microsoft.com/office/drawing/2014/main" id="{FBBE84E2-862A-284A-8E59-56E77403B7F0}"/>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6" name="Rectangle 345">
                <a:extLst>
                  <a:ext uri="{FF2B5EF4-FFF2-40B4-BE49-F238E27FC236}">
                    <a16:creationId xmlns:a16="http://schemas.microsoft.com/office/drawing/2014/main" id="{BD2410F2-566E-A546-B6C4-C998A8B9A529}"/>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7" name="Rectangle 346">
                <a:extLst>
                  <a:ext uri="{FF2B5EF4-FFF2-40B4-BE49-F238E27FC236}">
                    <a16:creationId xmlns:a16="http://schemas.microsoft.com/office/drawing/2014/main" id="{E1B5F211-B103-6940-9308-E277685C3554}"/>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8" name="Rectangle 347">
                <a:extLst>
                  <a:ext uri="{FF2B5EF4-FFF2-40B4-BE49-F238E27FC236}">
                    <a16:creationId xmlns:a16="http://schemas.microsoft.com/office/drawing/2014/main" id="{5CA2BE73-B4AC-E64E-8AF1-655C236E0B73}"/>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9" name="Rectangle 348">
                <a:extLst>
                  <a:ext uri="{FF2B5EF4-FFF2-40B4-BE49-F238E27FC236}">
                    <a16:creationId xmlns:a16="http://schemas.microsoft.com/office/drawing/2014/main" id="{C9FA2AA5-991F-774F-929B-4465BB4AB434}"/>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50" name="Group 349">
              <a:extLst>
                <a:ext uri="{FF2B5EF4-FFF2-40B4-BE49-F238E27FC236}">
                  <a16:creationId xmlns:a16="http://schemas.microsoft.com/office/drawing/2014/main" id="{B6E77EC5-1B31-D54A-8CAF-493F78FB7E9C}"/>
                </a:ext>
              </a:extLst>
            </p:cNvPr>
            <p:cNvGrpSpPr/>
            <p:nvPr userDrawn="1"/>
          </p:nvGrpSpPr>
          <p:grpSpPr>
            <a:xfrm>
              <a:off x="7050969" y="339725"/>
              <a:ext cx="298800" cy="4103688"/>
              <a:chOff x="357779" y="339725"/>
              <a:chExt cx="298800" cy="4103688"/>
            </a:xfrm>
          </p:grpSpPr>
          <p:sp>
            <p:nvSpPr>
              <p:cNvPr id="351" name="Rectangle 350">
                <a:extLst>
                  <a:ext uri="{FF2B5EF4-FFF2-40B4-BE49-F238E27FC236}">
                    <a16:creationId xmlns:a16="http://schemas.microsoft.com/office/drawing/2014/main" id="{B39403BF-CD86-5244-A4F4-90FB73B8C55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2" name="Rectangle 351">
                <a:extLst>
                  <a:ext uri="{FF2B5EF4-FFF2-40B4-BE49-F238E27FC236}">
                    <a16:creationId xmlns:a16="http://schemas.microsoft.com/office/drawing/2014/main" id="{618FF3F3-E6CE-6B40-A23C-AE1F3426B227}"/>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3" name="Rectangle 352">
                <a:extLst>
                  <a:ext uri="{FF2B5EF4-FFF2-40B4-BE49-F238E27FC236}">
                    <a16:creationId xmlns:a16="http://schemas.microsoft.com/office/drawing/2014/main" id="{18A7EC7D-C906-1F4B-8CE7-B1CB71868A8B}"/>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4" name="Rectangle 353">
                <a:extLst>
                  <a:ext uri="{FF2B5EF4-FFF2-40B4-BE49-F238E27FC236}">
                    <a16:creationId xmlns:a16="http://schemas.microsoft.com/office/drawing/2014/main" id="{4C386609-CD54-D549-A945-FD3EEC1338F4}"/>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5" name="Rectangle 354">
                <a:extLst>
                  <a:ext uri="{FF2B5EF4-FFF2-40B4-BE49-F238E27FC236}">
                    <a16:creationId xmlns:a16="http://schemas.microsoft.com/office/drawing/2014/main" id="{A016BCB9-5CBD-9A4C-96DE-F9B0BDAA04DF}"/>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6" name="Rectangle 355">
                <a:extLst>
                  <a:ext uri="{FF2B5EF4-FFF2-40B4-BE49-F238E27FC236}">
                    <a16:creationId xmlns:a16="http://schemas.microsoft.com/office/drawing/2014/main" id="{6F92E2B6-B310-E746-90F3-2DB309D50FA7}"/>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7" name="Rectangle 356">
                <a:extLst>
                  <a:ext uri="{FF2B5EF4-FFF2-40B4-BE49-F238E27FC236}">
                    <a16:creationId xmlns:a16="http://schemas.microsoft.com/office/drawing/2014/main" id="{05534660-5F13-9C4B-A801-6DA4ADB27BDB}"/>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8" name="Rectangle 357">
                <a:extLst>
                  <a:ext uri="{FF2B5EF4-FFF2-40B4-BE49-F238E27FC236}">
                    <a16:creationId xmlns:a16="http://schemas.microsoft.com/office/drawing/2014/main" id="{EF58F904-FF63-5242-9C0E-EE9D47A3A716}"/>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59" name="Group 358">
              <a:extLst>
                <a:ext uri="{FF2B5EF4-FFF2-40B4-BE49-F238E27FC236}">
                  <a16:creationId xmlns:a16="http://schemas.microsoft.com/office/drawing/2014/main" id="{B89FE7BE-6867-C447-A1C7-1CB7D1C0670D}"/>
                </a:ext>
              </a:extLst>
            </p:cNvPr>
            <p:cNvGrpSpPr/>
            <p:nvPr userDrawn="1"/>
          </p:nvGrpSpPr>
          <p:grpSpPr>
            <a:xfrm>
              <a:off x="7529054" y="339725"/>
              <a:ext cx="298800" cy="4103688"/>
              <a:chOff x="357779" y="339725"/>
              <a:chExt cx="298800" cy="4103688"/>
            </a:xfrm>
          </p:grpSpPr>
          <p:sp>
            <p:nvSpPr>
              <p:cNvPr id="360" name="Rectangle 359">
                <a:extLst>
                  <a:ext uri="{FF2B5EF4-FFF2-40B4-BE49-F238E27FC236}">
                    <a16:creationId xmlns:a16="http://schemas.microsoft.com/office/drawing/2014/main" id="{51051AB3-2393-CA4F-8B98-FB267798C057}"/>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1" name="Rectangle 360">
                <a:extLst>
                  <a:ext uri="{FF2B5EF4-FFF2-40B4-BE49-F238E27FC236}">
                    <a16:creationId xmlns:a16="http://schemas.microsoft.com/office/drawing/2014/main" id="{4BD73E59-330B-B243-9D45-D8ABE4A1FE54}"/>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2" name="Rectangle 361">
                <a:extLst>
                  <a:ext uri="{FF2B5EF4-FFF2-40B4-BE49-F238E27FC236}">
                    <a16:creationId xmlns:a16="http://schemas.microsoft.com/office/drawing/2014/main" id="{B28C0E1E-3149-AF48-9C52-6FEE6820D3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3" name="Rectangle 362">
                <a:extLst>
                  <a:ext uri="{FF2B5EF4-FFF2-40B4-BE49-F238E27FC236}">
                    <a16:creationId xmlns:a16="http://schemas.microsoft.com/office/drawing/2014/main" id="{F578D518-D4C6-3340-92A1-004B64879116}"/>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4" name="Rectangle 363">
                <a:extLst>
                  <a:ext uri="{FF2B5EF4-FFF2-40B4-BE49-F238E27FC236}">
                    <a16:creationId xmlns:a16="http://schemas.microsoft.com/office/drawing/2014/main" id="{787EC9C8-7D0B-B241-A6A0-86929AE106D7}"/>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5" name="Rectangle 364">
                <a:extLst>
                  <a:ext uri="{FF2B5EF4-FFF2-40B4-BE49-F238E27FC236}">
                    <a16:creationId xmlns:a16="http://schemas.microsoft.com/office/drawing/2014/main" id="{45C29018-6EDF-0A4C-BB8F-A25C9BFD83CD}"/>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6" name="Rectangle 365">
                <a:extLst>
                  <a:ext uri="{FF2B5EF4-FFF2-40B4-BE49-F238E27FC236}">
                    <a16:creationId xmlns:a16="http://schemas.microsoft.com/office/drawing/2014/main" id="{397F3FEF-E8F1-8042-8736-27FC0B6A5DC2}"/>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7" name="Rectangle 366">
                <a:extLst>
                  <a:ext uri="{FF2B5EF4-FFF2-40B4-BE49-F238E27FC236}">
                    <a16:creationId xmlns:a16="http://schemas.microsoft.com/office/drawing/2014/main" id="{68B4801B-337D-6445-99E2-22398C699E22}"/>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68" name="Group 367">
              <a:extLst>
                <a:ext uri="{FF2B5EF4-FFF2-40B4-BE49-F238E27FC236}">
                  <a16:creationId xmlns:a16="http://schemas.microsoft.com/office/drawing/2014/main" id="{14D8F03E-CC06-704C-B484-52938AF29492}"/>
                </a:ext>
              </a:extLst>
            </p:cNvPr>
            <p:cNvGrpSpPr/>
            <p:nvPr userDrawn="1"/>
          </p:nvGrpSpPr>
          <p:grpSpPr>
            <a:xfrm>
              <a:off x="8007139" y="339725"/>
              <a:ext cx="298800" cy="4103688"/>
              <a:chOff x="357779" y="339725"/>
              <a:chExt cx="298800" cy="4103688"/>
            </a:xfrm>
          </p:grpSpPr>
          <p:sp>
            <p:nvSpPr>
              <p:cNvPr id="369" name="Rectangle 368">
                <a:extLst>
                  <a:ext uri="{FF2B5EF4-FFF2-40B4-BE49-F238E27FC236}">
                    <a16:creationId xmlns:a16="http://schemas.microsoft.com/office/drawing/2014/main" id="{F2BB14A5-33B6-6F47-BC0E-2A5E12E9718A}"/>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0" name="Rectangle 369">
                <a:extLst>
                  <a:ext uri="{FF2B5EF4-FFF2-40B4-BE49-F238E27FC236}">
                    <a16:creationId xmlns:a16="http://schemas.microsoft.com/office/drawing/2014/main" id="{4F039FF5-C1ED-3F4F-9C65-F0B9F65C7029}"/>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1" name="Rectangle 370">
                <a:extLst>
                  <a:ext uri="{FF2B5EF4-FFF2-40B4-BE49-F238E27FC236}">
                    <a16:creationId xmlns:a16="http://schemas.microsoft.com/office/drawing/2014/main" id="{F82FF630-960D-194F-BC28-504E56066C74}"/>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2" name="Rectangle 371">
                <a:extLst>
                  <a:ext uri="{FF2B5EF4-FFF2-40B4-BE49-F238E27FC236}">
                    <a16:creationId xmlns:a16="http://schemas.microsoft.com/office/drawing/2014/main" id="{1752EFA1-80DE-E043-BC3A-3883824B28AD}"/>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3" name="Rectangle 372">
                <a:extLst>
                  <a:ext uri="{FF2B5EF4-FFF2-40B4-BE49-F238E27FC236}">
                    <a16:creationId xmlns:a16="http://schemas.microsoft.com/office/drawing/2014/main" id="{403CFBBF-AA33-8B47-8A50-F03774B44E70}"/>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4" name="Rectangle 373">
                <a:extLst>
                  <a:ext uri="{FF2B5EF4-FFF2-40B4-BE49-F238E27FC236}">
                    <a16:creationId xmlns:a16="http://schemas.microsoft.com/office/drawing/2014/main" id="{04A08381-621D-9F4A-8EA1-B44495FBC3A5}"/>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5" name="Rectangle 374">
                <a:extLst>
                  <a:ext uri="{FF2B5EF4-FFF2-40B4-BE49-F238E27FC236}">
                    <a16:creationId xmlns:a16="http://schemas.microsoft.com/office/drawing/2014/main" id="{0D3F86FB-4B9E-C542-8BF3-311A23912121}"/>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6" name="Rectangle 375">
                <a:extLst>
                  <a:ext uri="{FF2B5EF4-FFF2-40B4-BE49-F238E27FC236}">
                    <a16:creationId xmlns:a16="http://schemas.microsoft.com/office/drawing/2014/main" id="{2048D530-260E-784B-8893-0DE1A020B60D}"/>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77" name="Group 376">
              <a:extLst>
                <a:ext uri="{FF2B5EF4-FFF2-40B4-BE49-F238E27FC236}">
                  <a16:creationId xmlns:a16="http://schemas.microsoft.com/office/drawing/2014/main" id="{8952574D-9438-084A-835F-C8BC3A54E16D}"/>
                </a:ext>
              </a:extLst>
            </p:cNvPr>
            <p:cNvGrpSpPr/>
            <p:nvPr userDrawn="1"/>
          </p:nvGrpSpPr>
          <p:grpSpPr>
            <a:xfrm>
              <a:off x="8485219" y="339725"/>
              <a:ext cx="298800" cy="4103688"/>
              <a:chOff x="357779" y="339725"/>
              <a:chExt cx="298800" cy="4103688"/>
            </a:xfrm>
          </p:grpSpPr>
          <p:sp>
            <p:nvSpPr>
              <p:cNvPr id="378" name="Rectangle 377">
                <a:extLst>
                  <a:ext uri="{FF2B5EF4-FFF2-40B4-BE49-F238E27FC236}">
                    <a16:creationId xmlns:a16="http://schemas.microsoft.com/office/drawing/2014/main" id="{652D550B-DAC2-DA4F-A929-3F4B335B6C54}"/>
                  </a:ext>
                </a:extLst>
              </p:cNvPr>
              <p:cNvSpPr/>
              <p:nvPr userDrawn="1"/>
            </p:nvSpPr>
            <p:spPr>
              <a:xfrm>
                <a:off x="357779" y="339725"/>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9" name="Rectangle 378">
                <a:extLst>
                  <a:ext uri="{FF2B5EF4-FFF2-40B4-BE49-F238E27FC236}">
                    <a16:creationId xmlns:a16="http://schemas.microsoft.com/office/drawing/2014/main" id="{76E83691-03FF-E840-8204-8A2B4BD6D39C}"/>
                  </a:ext>
                </a:extLst>
              </p:cNvPr>
              <p:cNvSpPr/>
              <p:nvPr userDrawn="1"/>
            </p:nvSpPr>
            <p:spPr>
              <a:xfrm>
                <a:off x="357779" y="874538"/>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0" name="Rectangle 379">
                <a:extLst>
                  <a:ext uri="{FF2B5EF4-FFF2-40B4-BE49-F238E27FC236}">
                    <a16:creationId xmlns:a16="http://schemas.microsoft.com/office/drawing/2014/main" id="{0B6092A0-2144-4847-95F8-E85E94BA0E9A}"/>
                  </a:ext>
                </a:extLst>
              </p:cNvPr>
              <p:cNvSpPr/>
              <p:nvPr userDrawn="1"/>
            </p:nvSpPr>
            <p:spPr>
              <a:xfrm>
                <a:off x="357779" y="1409351"/>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1" name="Rectangle 380">
                <a:extLst>
                  <a:ext uri="{FF2B5EF4-FFF2-40B4-BE49-F238E27FC236}">
                    <a16:creationId xmlns:a16="http://schemas.microsoft.com/office/drawing/2014/main" id="{1951ACCD-A3CB-A844-AD8E-97B5ED6A8405}"/>
                  </a:ext>
                </a:extLst>
              </p:cNvPr>
              <p:cNvSpPr/>
              <p:nvPr userDrawn="1"/>
            </p:nvSpPr>
            <p:spPr>
              <a:xfrm>
                <a:off x="357779" y="1944164"/>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2" name="Rectangle 381">
                <a:extLst>
                  <a:ext uri="{FF2B5EF4-FFF2-40B4-BE49-F238E27FC236}">
                    <a16:creationId xmlns:a16="http://schemas.microsoft.com/office/drawing/2014/main" id="{C0CC0698-6136-4B41-A16F-439061F46F95}"/>
                  </a:ext>
                </a:extLst>
              </p:cNvPr>
              <p:cNvSpPr/>
              <p:nvPr userDrawn="1"/>
            </p:nvSpPr>
            <p:spPr>
              <a:xfrm>
                <a:off x="357779" y="2478977"/>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3" name="Rectangle 382">
                <a:extLst>
                  <a:ext uri="{FF2B5EF4-FFF2-40B4-BE49-F238E27FC236}">
                    <a16:creationId xmlns:a16="http://schemas.microsoft.com/office/drawing/2014/main" id="{A5A6E64E-2D3C-8D4C-B9C4-6ABB2D24CCD3}"/>
                  </a:ext>
                </a:extLst>
              </p:cNvPr>
              <p:cNvSpPr/>
              <p:nvPr userDrawn="1"/>
            </p:nvSpPr>
            <p:spPr>
              <a:xfrm>
                <a:off x="357779" y="3013790"/>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4" name="Rectangle 383">
                <a:extLst>
                  <a:ext uri="{FF2B5EF4-FFF2-40B4-BE49-F238E27FC236}">
                    <a16:creationId xmlns:a16="http://schemas.microsoft.com/office/drawing/2014/main" id="{2E6A2CA3-6C02-4A48-A0C1-9DB891AD857A}"/>
                  </a:ext>
                </a:extLst>
              </p:cNvPr>
              <p:cNvSpPr/>
              <p:nvPr userDrawn="1"/>
            </p:nvSpPr>
            <p:spPr>
              <a:xfrm>
                <a:off x="357779" y="354860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5" name="Rectangle 384">
                <a:extLst>
                  <a:ext uri="{FF2B5EF4-FFF2-40B4-BE49-F238E27FC236}">
                    <a16:creationId xmlns:a16="http://schemas.microsoft.com/office/drawing/2014/main" id="{C19808B6-A2CD-E847-BD26-4E6E7DC68B00}"/>
                  </a:ext>
                </a:extLst>
              </p:cNvPr>
              <p:cNvSpPr/>
              <p:nvPr userDrawn="1"/>
            </p:nvSpPr>
            <p:spPr>
              <a:xfrm>
                <a:off x="357779" y="4083413"/>
                <a:ext cx="298800" cy="360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spTree>
    <p:extLst>
      <p:ext uri="{BB962C8B-B14F-4D97-AF65-F5344CB8AC3E}">
        <p14:creationId xmlns:p14="http://schemas.microsoft.com/office/powerpoint/2010/main" val="29371815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7.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tx1"/>
                </a:solidFill>
                <a:latin typeface="+mn-lt"/>
                <a:ea typeface="Roboto Light" panose="02000000000000000000" pitchFamily="2" charset="0"/>
              </a:defRPr>
            </a:lvl1pPr>
          </a:lstStyle>
          <a:p>
            <a:r>
              <a:rPr lang="en-GB"/>
              <a:t>Building digital capability</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tx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9" name="Picture 8">
            <a:extLst>
              <a:ext uri="{FF2B5EF4-FFF2-40B4-BE49-F238E27FC236}">
                <a16:creationId xmlns:a16="http://schemas.microsoft.com/office/drawing/2014/main" id="{9AB38EC2-F3F4-E14E-9022-4C2CF884E42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2334269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2" r:id="rId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rgbClr val="442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Building digital capability</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9" name="Picture 8">
            <a:extLst>
              <a:ext uri="{FF2B5EF4-FFF2-40B4-BE49-F238E27FC236}">
                <a16:creationId xmlns:a16="http://schemas.microsoft.com/office/drawing/2014/main" id="{9AB38EC2-F3F4-E14E-9022-4C2CF884E42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3019905254"/>
      </p:ext>
    </p:extLst>
  </p:cSld>
  <p:clrMap bg1="lt1" tx1="dk1" bg2="lt2" tx2="dk2" accent1="accent1" accent2="accent2" accent3="accent3" accent4="accent4" accent5="accent5" accent6="accent6" hlink="hlink" folHlink="folHlink"/>
  <p:sldLayoutIdLst>
    <p:sldLayoutId id="2147483653" r:id="rId1"/>
    <p:sldLayoutId id="2147483654" r:id="rId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rgbClr val="0A2C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Building digital capability</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9" name="Picture 8">
            <a:extLst>
              <a:ext uri="{FF2B5EF4-FFF2-40B4-BE49-F238E27FC236}">
                <a16:creationId xmlns:a16="http://schemas.microsoft.com/office/drawing/2014/main" id="{9AB38EC2-F3F4-E14E-9022-4C2CF884E42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8229172"/>
      </p:ext>
    </p:extLst>
  </p:cSld>
  <p:clrMap bg1="lt1" tx1="dk1" bg2="lt2" tx2="dk2" accent1="accent1" accent2="accent2" accent3="accent3" accent4="accent4" accent5="accent5" accent6="accent6" hlink="hlink" folHlink="folHlink"/>
  <p:sldLayoutIdLst>
    <p:sldLayoutId id="2147483660" r:id="rId1"/>
    <p:sldLayoutId id="2147483661" r:id="rId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rgbClr val="00A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Building digital capability</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9" name="Picture 8">
            <a:extLst>
              <a:ext uri="{FF2B5EF4-FFF2-40B4-BE49-F238E27FC236}">
                <a16:creationId xmlns:a16="http://schemas.microsoft.com/office/drawing/2014/main" id="{9AB38EC2-F3F4-E14E-9022-4C2CF884E42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4292818260"/>
      </p:ext>
    </p:extLst>
  </p:cSld>
  <p:clrMap bg1="lt1" tx1="dk1" bg2="lt2" tx2="dk2" accent1="accent1" accent2="accent2" accent3="accent3" accent4="accent4" accent5="accent5" accent6="accent6" hlink="hlink" folHlink="folHlink"/>
  <p:sldLayoutIdLst>
    <p:sldLayoutId id="2147483663" r:id="rId1"/>
    <p:sldLayoutId id="2147483664" r:id="rId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rgbClr val="FFD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828430" y="4623775"/>
            <a:ext cx="3641970" cy="360000"/>
          </a:xfrm>
          <a:prstGeom prst="rect">
            <a:avLst/>
          </a:prstGeom>
        </p:spPr>
        <p:txBody>
          <a:bodyPr vert="horz" lIns="0" tIns="0" rIns="0" bIns="0" rtlCol="0" anchor="ctr"/>
          <a:lstStyle>
            <a:lvl1pPr algn="l">
              <a:defRPr sz="800" b="0" i="0">
                <a:solidFill>
                  <a:schemeClr val="bg1"/>
                </a:solidFill>
                <a:latin typeface="+mn-lt"/>
                <a:ea typeface="Roboto Light" panose="02000000000000000000" pitchFamily="2" charset="0"/>
              </a:defRPr>
            </a:lvl1pPr>
          </a:lstStyle>
          <a:p>
            <a:r>
              <a:rPr lang="en-GB"/>
              <a:t>Building digital capability</a:t>
            </a:r>
            <a:endParaRPr lang="en-GB" dirty="0"/>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358775" y="4623776"/>
            <a:ext cx="198109" cy="360000"/>
          </a:xfrm>
          <a:prstGeom prst="rect">
            <a:avLst/>
          </a:prstGeom>
        </p:spPr>
        <p:txBody>
          <a:bodyPr vert="horz" lIns="0" tIns="0" rIns="0" bIns="0" rtlCol="0" anchor="ctr" anchorCtr="0"/>
          <a:lstStyle>
            <a:lvl1pPr algn="l">
              <a:defRPr sz="800" b="0" i="0">
                <a:solidFill>
                  <a:schemeClr val="bg1"/>
                </a:solidFill>
                <a:latin typeface="+mn-lt"/>
                <a:ea typeface="Roboto Light" panose="02000000000000000000" pitchFamily="2" charset="0"/>
              </a:defRPr>
            </a:lvl1pPr>
          </a:lstStyle>
          <a:p>
            <a:fld id="{0BD7AF65-ABD8-9745-9161-1D3466EAFE0E}" type="slidenum">
              <a:rPr lang="en-GB" smtClean="0"/>
              <a:pPr/>
              <a:t>‹#›</a:t>
            </a:fld>
            <a:endParaRPr lang="en-GB" dirty="0"/>
          </a:p>
        </p:txBody>
      </p:sp>
      <p:pic>
        <p:nvPicPr>
          <p:cNvPr id="9" name="Picture 8">
            <a:extLst>
              <a:ext uri="{FF2B5EF4-FFF2-40B4-BE49-F238E27FC236}">
                <a16:creationId xmlns:a16="http://schemas.microsoft.com/office/drawing/2014/main" id="{9AB38EC2-F3F4-E14E-9022-4C2CF884E42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05225" y="4623775"/>
            <a:ext cx="360000" cy="360000"/>
          </a:xfrm>
          <a:prstGeom prst="rect">
            <a:avLst/>
          </a:prstGeom>
        </p:spPr>
      </p:pic>
    </p:spTree>
    <p:extLst>
      <p:ext uri="{BB962C8B-B14F-4D97-AF65-F5344CB8AC3E}">
        <p14:creationId xmlns:p14="http://schemas.microsoft.com/office/powerpoint/2010/main" val="3910082721"/>
      </p:ext>
    </p:extLst>
  </p:cSld>
  <p:clrMap bg1="lt1" tx1="dk1" bg2="lt2" tx2="dk2" accent1="accent1" accent2="accent2" accent3="accent3" accent4="accent4" accent5="accent5" accent6="accent6" hlink="hlink" folHlink="folHlink"/>
  <p:sldLayoutIdLst>
    <p:sldLayoutId id="2147483666" r:id="rId1"/>
    <p:sldLayoutId id="2147483667" r:id="rId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B64CD-437F-144F-B319-1E6313FE97C9}"/>
              </a:ext>
            </a:extLst>
          </p:cNvPr>
          <p:cNvSpPr/>
          <p:nvPr userDrawn="1"/>
        </p:nvSpPr>
        <p:spPr>
          <a:xfrm>
            <a:off x="0" y="0"/>
            <a:ext cx="9144000" cy="5143500"/>
          </a:xfrm>
          <a:prstGeom prst="rect">
            <a:avLst/>
          </a:prstGeom>
          <a:solidFill>
            <a:srgbClr val="F8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9AB38EC2-F3F4-E14E-9022-4C2CF884E42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8775" y="339725"/>
            <a:ext cx="540000" cy="540000"/>
          </a:xfrm>
          <a:prstGeom prst="rect">
            <a:avLst/>
          </a:prstGeom>
        </p:spPr>
      </p:pic>
    </p:spTree>
    <p:extLst>
      <p:ext uri="{BB962C8B-B14F-4D97-AF65-F5344CB8AC3E}">
        <p14:creationId xmlns:p14="http://schemas.microsoft.com/office/powerpoint/2010/main" val="2086552050"/>
      </p:ext>
    </p:extLst>
  </p:cSld>
  <p:clrMap bg1="lt1" tx1="dk1" bg2="lt2" tx2="dk2" accent1="accent1" accent2="accent2" accent3="accent3" accent4="accent4" accent5="accent5" accent6="accent6" hlink="hlink" folHlink="folHlink"/>
  <p:sldLayoutIdLst>
    <p:sldLayoutId id="2147483658" r:id="rId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14">
          <p15:clr>
            <a:srgbClr val="F26B43"/>
          </p15:clr>
        </p15:guide>
        <p15:guide id="4" orient="horz" pos="3026">
          <p15:clr>
            <a:srgbClr val="F26B43"/>
          </p15:clr>
        </p15:guide>
        <p15:guide id="5" orient="horz" pos="279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71775" y="-1588"/>
            <a:ext cx="6156325" cy="447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215900" y="879475"/>
            <a:ext cx="8712200" cy="385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215900" y="4872038"/>
            <a:ext cx="719138" cy="163512"/>
          </a:xfrm>
          <a:prstGeom prst="rect">
            <a:avLst/>
          </a:prstGeom>
        </p:spPr>
        <p:txBody>
          <a:bodyPr vert="horz" wrap="square" lIns="0" tIns="0" rIns="0" bIns="0" numCol="1" anchor="t" anchorCtr="0" compatLnSpc="1">
            <a:prstTxWarp prst="textNoShape">
              <a:avLst/>
            </a:prstTxWarp>
            <a:noAutofit/>
          </a:bodyPr>
          <a:lstStyle>
            <a:lvl1pPr>
              <a:defRPr sz="900" b="1">
                <a:solidFill>
                  <a:srgbClr val="9BA7A8"/>
                </a:solidFill>
              </a:defRPr>
            </a:lvl1pPr>
          </a:lstStyle>
          <a:p>
            <a:endParaRPr lang="en-GB" altLang="en-US" dirty="0"/>
          </a:p>
        </p:txBody>
      </p:sp>
      <p:sp>
        <p:nvSpPr>
          <p:cNvPr id="5" name="Footer Placeholder 4"/>
          <p:cNvSpPr>
            <a:spLocks noGrp="1"/>
          </p:cNvSpPr>
          <p:nvPr>
            <p:ph type="ftr" sz="quarter" idx="3"/>
          </p:nvPr>
        </p:nvSpPr>
        <p:spPr>
          <a:xfrm>
            <a:off x="935038" y="4872038"/>
            <a:ext cx="7273925" cy="163512"/>
          </a:xfrm>
          <a:prstGeom prst="rect">
            <a:avLst/>
          </a:prstGeom>
        </p:spPr>
        <p:txBody>
          <a:bodyPr vert="horz" wrap="square" lIns="0" tIns="7200" rIns="0" bIns="0" rtlCol="0" anchor="t" anchorCtr="0">
            <a:noAutofit/>
          </a:bodyPr>
          <a:lstStyle>
            <a:lvl1pPr algn="l" eaLnBrk="1" fontAlgn="auto" hangingPunct="1">
              <a:spcBef>
                <a:spcPts val="0"/>
              </a:spcBef>
              <a:spcAft>
                <a:spcPts val="0"/>
              </a:spcAft>
              <a:defRPr sz="950">
                <a:solidFill>
                  <a:srgbClr val="9BA7A8"/>
                </a:solidFill>
                <a:latin typeface="+mn-lt"/>
                <a:ea typeface="+mn-ea"/>
              </a:defRPr>
            </a:lvl1pPr>
          </a:lstStyle>
          <a:p>
            <a:pPr>
              <a:defRPr/>
            </a:pPr>
            <a:r>
              <a:rPr lang="en-GB"/>
              <a:t>Building digital capability</a:t>
            </a:r>
            <a:endParaRPr lang="en-GB" dirty="0"/>
          </a:p>
        </p:txBody>
      </p:sp>
      <p:sp>
        <p:nvSpPr>
          <p:cNvPr id="6" name="Slide Number Placeholder 5"/>
          <p:cNvSpPr>
            <a:spLocks noGrp="1"/>
          </p:cNvSpPr>
          <p:nvPr>
            <p:ph type="sldNum" sz="quarter" idx="4"/>
          </p:nvPr>
        </p:nvSpPr>
        <p:spPr>
          <a:xfrm>
            <a:off x="8208963" y="4872038"/>
            <a:ext cx="719137" cy="163512"/>
          </a:xfrm>
          <a:prstGeom prst="rect">
            <a:avLst/>
          </a:prstGeom>
        </p:spPr>
        <p:txBody>
          <a:bodyPr vert="horz" wrap="square" lIns="0" tIns="0" rIns="0" bIns="0" numCol="1" anchor="t" anchorCtr="0" compatLnSpc="1">
            <a:prstTxWarp prst="textNoShape">
              <a:avLst/>
            </a:prstTxWarp>
            <a:noAutofit/>
          </a:bodyPr>
          <a:lstStyle>
            <a:lvl1pPr algn="r">
              <a:defRPr sz="900" b="1">
                <a:solidFill>
                  <a:srgbClr val="9BA7A8"/>
                </a:solidFill>
              </a:defRPr>
            </a:lvl1pPr>
          </a:lstStyle>
          <a:p>
            <a:fld id="{E7719D54-2036-430F-8725-02EA2B9D1735}" type="slidenum">
              <a:rPr lang="en-GB" altLang="en-US"/>
              <a:pPr/>
              <a:t>‹#›</a:t>
            </a:fld>
            <a:endParaRPr lang="en-GB" altLang="en-US"/>
          </a:p>
        </p:txBody>
      </p:sp>
      <p:pic>
        <p:nvPicPr>
          <p:cNvPr id="1031" name="Picture 6" descr="2013_Jisc_Logo_RGB300(19.5mm).pn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15900" y="0"/>
            <a:ext cx="719138"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32" name="Straight Connector 9"/>
          <p:cNvCxnSpPr>
            <a:cxnSpLocks noChangeShapeType="1"/>
          </p:cNvCxnSpPr>
          <p:nvPr/>
        </p:nvCxnSpPr>
        <p:spPr bwMode="auto">
          <a:xfrm>
            <a:off x="215900" y="519113"/>
            <a:ext cx="8712200" cy="0"/>
          </a:xfrm>
          <a:prstGeom prst="line">
            <a:avLst/>
          </a:prstGeom>
          <a:noFill/>
          <a:ln w="6350">
            <a:solidFill>
              <a:srgbClr val="2C3841"/>
            </a:solidFill>
            <a:round/>
            <a:headEnd/>
            <a:tailEnd/>
          </a:ln>
          <a:extLst>
            <a:ext uri="{909E8E84-426E-40dd-AFC4-6F175D3DCCD1}">
              <a14:hiddenFill xmlns:a14="http://schemas.microsoft.com/office/drawing/2010/main" xmlns="">
                <a:noFill/>
              </a14:hiddenFill>
            </a:ext>
          </a:extLst>
        </p:spPr>
      </p:cxnSp>
      <p:cxnSp>
        <p:nvCxnSpPr>
          <p:cNvPr id="1033" name="Straight Connector 10"/>
          <p:cNvCxnSpPr>
            <a:cxnSpLocks noChangeShapeType="1"/>
          </p:cNvCxnSpPr>
          <p:nvPr/>
        </p:nvCxnSpPr>
        <p:spPr bwMode="auto">
          <a:xfrm>
            <a:off x="215900" y="4872038"/>
            <a:ext cx="8712200" cy="0"/>
          </a:xfrm>
          <a:prstGeom prst="line">
            <a:avLst/>
          </a:prstGeom>
          <a:noFill/>
          <a:ln w="6350">
            <a:solidFill>
              <a:srgbClr val="2C3841"/>
            </a:solidFill>
            <a:round/>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20699484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81" r:id="rId11"/>
  </p:sldLayoutIdLst>
  <p:hf hdr="0" dt="0"/>
  <p:txStyles>
    <p:titleStyle>
      <a:lvl1pPr algn="r" defTabSz="685800" rtl="0" eaLnBrk="1" fontAlgn="base" hangingPunct="1">
        <a:lnSpc>
          <a:spcPct val="90000"/>
        </a:lnSpc>
        <a:spcBef>
          <a:spcPct val="0"/>
        </a:spcBef>
        <a:spcAft>
          <a:spcPct val="0"/>
        </a:spcAft>
        <a:defRPr sz="2800" b="1" kern="1200">
          <a:solidFill>
            <a:srgbClr val="B71A8B"/>
          </a:solidFill>
          <a:latin typeface="+mj-lt"/>
          <a:ea typeface="MS PGothic" panose="020B0600070205080204" pitchFamily="34" charset="-128"/>
          <a:cs typeface="+mj-cs"/>
        </a:defRPr>
      </a:lvl1pPr>
      <a:lvl2pPr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2pPr>
      <a:lvl3pPr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3pPr>
      <a:lvl4pPr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4pPr>
      <a:lvl5pPr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ea typeface="MS PGothic" panose="020B0600070205080204" pitchFamily="34" charset="-128"/>
        </a:defRPr>
      </a:lvl5pPr>
      <a:lvl6pPr marL="457200"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defRPr>
      </a:lvl6pPr>
      <a:lvl7pPr marL="914400"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defRPr>
      </a:lvl7pPr>
      <a:lvl8pPr marL="1371600"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defRPr>
      </a:lvl8pPr>
      <a:lvl9pPr marL="1828800" algn="r" defTabSz="685800" rtl="0" eaLnBrk="1" fontAlgn="base" hangingPunct="1">
        <a:lnSpc>
          <a:spcPct val="90000"/>
        </a:lnSpc>
        <a:spcBef>
          <a:spcPct val="0"/>
        </a:spcBef>
        <a:spcAft>
          <a:spcPct val="0"/>
        </a:spcAft>
        <a:defRPr sz="2800" b="1">
          <a:solidFill>
            <a:srgbClr val="B71A8B"/>
          </a:solidFill>
          <a:latin typeface="Corbel" panose="020B0503020204020204" pitchFamily="34" charset="0"/>
        </a:defRPr>
      </a:lvl9pPr>
    </p:titleStyle>
    <p:bodyStyle>
      <a:lvl1pPr marL="215900" indent="-215900" algn="l" defTabSz="685800" rtl="0" eaLnBrk="1" fontAlgn="base" hangingPunct="1">
        <a:lnSpc>
          <a:spcPct val="90000"/>
        </a:lnSpc>
        <a:spcBef>
          <a:spcPts val="90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1pPr>
      <a:lvl2pPr marL="431800" indent="-215900" algn="l" defTabSz="685800" rtl="0" eaLnBrk="1" fontAlgn="base" hangingPunct="1">
        <a:lnSpc>
          <a:spcPct val="90000"/>
        </a:lnSpc>
        <a:spcBef>
          <a:spcPts val="750"/>
        </a:spcBef>
        <a:spcAft>
          <a:spcPct val="0"/>
        </a:spcAft>
        <a:buClr>
          <a:schemeClr val="accent1"/>
        </a:buClr>
        <a:buSzPct val="120000"/>
        <a:buFont typeface="Corbel" panose="020B0503020204020204" pitchFamily="34" charset="0"/>
        <a:buChar char="›"/>
        <a:defRPr sz="2800" kern="1200">
          <a:solidFill>
            <a:schemeClr val="tx1"/>
          </a:solidFill>
          <a:latin typeface="+mn-lt"/>
          <a:ea typeface="MS PGothic" panose="020B0600070205080204" pitchFamily="34" charset="-128"/>
          <a:cs typeface="+mn-cs"/>
        </a:defRPr>
      </a:lvl2pPr>
      <a:lvl3pPr marL="6477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3pPr>
      <a:lvl4pPr marL="8636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lang="en-US" sz="2400" kern="1200" dirty="0">
          <a:solidFill>
            <a:schemeClr val="tx1"/>
          </a:solidFill>
          <a:latin typeface="+mn-lt"/>
          <a:ea typeface="MS PGothic" panose="020B0600070205080204" pitchFamily="34" charset="-128"/>
          <a:cs typeface="+mn-cs"/>
        </a:defRPr>
      </a:lvl4pPr>
      <a:lvl5pPr marL="1079500" indent="-215900" algn="l" defTabSz="685800" rtl="0" eaLnBrk="1" fontAlgn="base" hangingPunct="1">
        <a:lnSpc>
          <a:spcPct val="90000"/>
        </a:lnSpc>
        <a:spcBef>
          <a:spcPts val="300"/>
        </a:spcBef>
        <a:spcAft>
          <a:spcPct val="0"/>
        </a:spcAft>
        <a:buClr>
          <a:schemeClr val="accent1"/>
        </a:buClr>
        <a:buSzPct val="120000"/>
        <a:buFont typeface="Corbel" panose="020B0503020204020204" pitchFamily="34" charset="0"/>
        <a:buChar char="–"/>
        <a:defRPr sz="2400"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25F02-171F-C84D-9B00-CC2E0551DD1D}"/>
              </a:ext>
            </a:extLst>
          </p:cNvPr>
          <p:cNvSpPr>
            <a:spLocks noGrp="1"/>
          </p:cNvSpPr>
          <p:nvPr>
            <p:ph type="title"/>
          </p:nvPr>
        </p:nvSpPr>
        <p:spPr>
          <a:xfrm>
            <a:off x="358772" y="339724"/>
            <a:ext cx="8569327" cy="385445"/>
          </a:xfrm>
        </p:spPr>
        <p:txBody>
          <a:bodyPr/>
          <a:lstStyle/>
          <a:p>
            <a:pPr algn="ctr"/>
            <a:r>
              <a:rPr lang="en-GB" dirty="0"/>
              <a:t>Talking about the Jisc digital capability framework – Part 2</a:t>
            </a:r>
            <a:endParaRPr lang="en-GB" dirty="0">
              <a:latin typeface="+mn-lt"/>
            </a:endParaRPr>
          </a:p>
        </p:txBody>
      </p:sp>
      <p:sp>
        <p:nvSpPr>
          <p:cNvPr id="9" name="TextBox 8">
            <a:extLst>
              <a:ext uri="{FF2B5EF4-FFF2-40B4-BE49-F238E27FC236}">
                <a16:creationId xmlns:a16="http://schemas.microsoft.com/office/drawing/2014/main" id="{4C166DD1-C8CF-4C7C-B106-6FC12155A246}"/>
              </a:ext>
            </a:extLst>
          </p:cNvPr>
          <p:cNvSpPr txBox="1"/>
          <p:nvPr/>
        </p:nvSpPr>
        <p:spPr>
          <a:xfrm>
            <a:off x="0" y="4497169"/>
            <a:ext cx="9144000" cy="646331"/>
          </a:xfrm>
          <a:prstGeom prst="rect">
            <a:avLst/>
          </a:prstGeom>
          <a:noFill/>
        </p:spPr>
        <p:txBody>
          <a:bodyPr wrap="square" rtlCol="0">
            <a:spAutoFit/>
          </a:bodyPr>
          <a:lstStyle/>
          <a:p>
            <a:pPr algn="ctr"/>
            <a:r>
              <a:rPr lang="en-GB" sz="1800" dirty="0"/>
              <a:t>With Helen Beetham and Shri Footring</a:t>
            </a:r>
            <a:br>
              <a:rPr lang="en-GB" sz="1800" dirty="0"/>
            </a:br>
            <a:endParaRPr lang="en-GB" sz="1800" dirty="0"/>
          </a:p>
        </p:txBody>
      </p:sp>
      <p:pic>
        <p:nvPicPr>
          <p:cNvPr id="8" name="Picture 7" descr="Digital capabilities 6 elements &#10;framework diagram">
            <a:extLst>
              <a:ext uri="{FF2B5EF4-FFF2-40B4-BE49-F238E27FC236}">
                <a16:creationId xmlns:a16="http://schemas.microsoft.com/office/drawing/2014/main" id="{067B34AF-3642-4596-BA82-8D3E45335CAE}"/>
              </a:ext>
            </a:extLst>
          </p:cNvPr>
          <p:cNvPicPr>
            <a:picLocks noChangeAspect="1"/>
          </p:cNvPicPr>
          <p:nvPr/>
        </p:nvPicPr>
        <p:blipFill>
          <a:blip r:embed="rId5"/>
          <a:stretch>
            <a:fillRect/>
          </a:stretch>
        </p:blipFill>
        <p:spPr>
          <a:xfrm>
            <a:off x="3027680" y="941070"/>
            <a:ext cx="3139440" cy="3209428"/>
          </a:xfrm>
          <a:prstGeom prst="rect">
            <a:avLst/>
          </a:prstGeom>
        </p:spPr>
      </p:pic>
      <p:pic>
        <p:nvPicPr>
          <p:cNvPr id="3" name="Audio 2" descr="Audio narration for Slide 1. &#10;I’m here with Helen Beetham, the original architect of the Jisc digital capabilities framework.&#10;&#10;In this presentation we’re going to be looking at the background to this framework, how it came about and some of the research that fed into it.&#10;">
            <a:hlinkClick r:id="" action="ppaction://media"/>
            <a:extLst>
              <a:ext uri="{FF2B5EF4-FFF2-40B4-BE49-F238E27FC236}">
                <a16:creationId xmlns:a16="http://schemas.microsoft.com/office/drawing/2014/main" id="{32840D58-530C-4736-A4BF-CF35F922F2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45817134"/>
      </p:ext>
    </p:extLst>
  </p:cSld>
  <p:clrMapOvr>
    <a:masterClrMapping/>
  </p:clrMapOvr>
  <mc:AlternateContent xmlns:mc="http://schemas.openxmlformats.org/markup-compatibility/2006" xmlns:p14="http://schemas.microsoft.com/office/powerpoint/2010/main">
    <mc:Choice Requires="p14">
      <p:transition spd="slow" p14:dur="2000" advTm="12929"/>
    </mc:Choice>
    <mc:Fallback xmlns="">
      <p:transition spd="slow" advTm="12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25F02-171F-C84D-9B00-CC2E0551DD1D}"/>
              </a:ext>
            </a:extLst>
          </p:cNvPr>
          <p:cNvSpPr>
            <a:spLocks noGrp="1"/>
          </p:cNvSpPr>
          <p:nvPr>
            <p:ph type="title"/>
          </p:nvPr>
        </p:nvSpPr>
        <p:spPr>
          <a:xfrm>
            <a:off x="358773" y="339725"/>
            <a:ext cx="7764147" cy="341572"/>
          </a:xfrm>
        </p:spPr>
        <p:txBody>
          <a:bodyPr/>
          <a:lstStyle/>
          <a:p>
            <a:r>
              <a:rPr lang="en-GB" dirty="0"/>
              <a:t>How the framework came about – early projects</a:t>
            </a:r>
            <a:endParaRPr lang="en-GB" dirty="0">
              <a:latin typeface="+mn-lt"/>
            </a:endParaRPr>
          </a:p>
        </p:txBody>
      </p:sp>
      <p:sp>
        <p:nvSpPr>
          <p:cNvPr id="5" name="Slide Number Placeholder 4">
            <a:extLst>
              <a:ext uri="{FF2B5EF4-FFF2-40B4-BE49-F238E27FC236}">
                <a16:creationId xmlns:a16="http://schemas.microsoft.com/office/drawing/2014/main" id="{2A55BB87-C126-E040-AF74-5946A4E44F95}"/>
              </a:ext>
            </a:extLst>
          </p:cNvPr>
          <p:cNvSpPr>
            <a:spLocks noGrp="1"/>
          </p:cNvSpPr>
          <p:nvPr>
            <p:ph type="sldNum" sz="quarter" idx="12"/>
          </p:nvPr>
        </p:nvSpPr>
        <p:spPr/>
        <p:txBody>
          <a:bodyPr/>
          <a:lstStyle/>
          <a:p>
            <a:fld id="{0BD7AF65-ABD8-9745-9161-1D3466EAFE0E}" type="slidenum">
              <a:rPr lang="en-GB" smtClean="0"/>
              <a:t>2</a:t>
            </a:fld>
            <a:endParaRPr lang="en-GB" dirty="0"/>
          </a:p>
        </p:txBody>
      </p:sp>
      <p:pic>
        <p:nvPicPr>
          <p:cNvPr id="3" name="Picture 2" descr="Learning literacies in a digital age project website screenshot&#10;">
            <a:extLst>
              <a:ext uri="{FF2B5EF4-FFF2-40B4-BE49-F238E27FC236}">
                <a16:creationId xmlns:a16="http://schemas.microsoft.com/office/drawing/2014/main" id="{E2D231CD-E344-8349-BCBD-BFB9108FDAB1}"/>
              </a:ext>
            </a:extLst>
          </p:cNvPr>
          <p:cNvPicPr>
            <a:picLocks noChangeAspect="1"/>
          </p:cNvPicPr>
          <p:nvPr/>
        </p:nvPicPr>
        <p:blipFill>
          <a:blip r:embed="rId5"/>
          <a:stretch>
            <a:fillRect/>
          </a:stretch>
        </p:blipFill>
        <p:spPr>
          <a:xfrm>
            <a:off x="678262" y="938399"/>
            <a:ext cx="7198798" cy="4205101"/>
          </a:xfrm>
          <a:prstGeom prst="rect">
            <a:avLst/>
          </a:prstGeom>
        </p:spPr>
      </p:pic>
      <p:pic>
        <p:nvPicPr>
          <p:cNvPr id="6" name="Audio 5" descr="Audio narration for Slide 2.&#10;&#10;Shri: Helen, can you tell me a little bit more about where it came from?&#10;&#10;Helen: Well, to do that I am going to have to go back more than a decade, in fact, to a project that Jisc funded back in about 2008. &#10;&#10;They’d been persuaded that they needed to do some piece of scoping work on digital literacy. &#10;&#10;It wasn't obviously part of what Jisc did back then. Jisc was about joining up systems and putting resources into place, it wasn't really about what people then did with them. &#10;&#10;But as technology was becoming more and more diverse, coming into the hands of learners and teachers themselves, was kind of personal as much as organisational, then we did need to think about how learners develop the capacity with the digital that isn't quite a single system or single resource that sort of much for lifelong, more across the whole course study that is in some ways foundational of other capabilities in the way that let’s say literacy or numeracy are.&#10;">
            <a:hlinkClick r:id="" action="ppaction://media"/>
            <a:extLst>
              <a:ext uri="{FF2B5EF4-FFF2-40B4-BE49-F238E27FC236}">
                <a16:creationId xmlns:a16="http://schemas.microsoft.com/office/drawing/2014/main" id="{FFF1A395-8F06-48D0-ABE0-F1588188B7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402035888"/>
      </p:ext>
    </p:extLst>
  </p:cSld>
  <p:clrMapOvr>
    <a:masterClrMapping/>
  </p:clrMapOvr>
  <mc:AlternateContent xmlns:mc="http://schemas.openxmlformats.org/markup-compatibility/2006" xmlns:p14="http://schemas.microsoft.com/office/powerpoint/2010/main">
    <mc:Choice Requires="p14">
      <p:transition spd="slow" p14:dur="2000" advTm="55741"/>
    </mc:Choice>
    <mc:Fallback xmlns="">
      <p:transition spd="slow" advTm="5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25F02-171F-C84D-9B00-CC2E0551DD1D}"/>
              </a:ext>
            </a:extLst>
          </p:cNvPr>
          <p:cNvSpPr>
            <a:spLocks noGrp="1"/>
          </p:cNvSpPr>
          <p:nvPr>
            <p:ph type="title"/>
          </p:nvPr>
        </p:nvSpPr>
        <p:spPr>
          <a:xfrm>
            <a:off x="358773" y="339725"/>
            <a:ext cx="7672707" cy="341572"/>
          </a:xfrm>
        </p:spPr>
        <p:txBody>
          <a:bodyPr/>
          <a:lstStyle/>
          <a:p>
            <a:r>
              <a:rPr lang="en-GB" dirty="0"/>
              <a:t>How the framework came about – learning literacies</a:t>
            </a:r>
            <a:endParaRPr lang="en-GB" dirty="0">
              <a:latin typeface="+mn-lt"/>
            </a:endParaRPr>
          </a:p>
        </p:txBody>
      </p:sp>
      <p:sp>
        <p:nvSpPr>
          <p:cNvPr id="5" name="Slide Number Placeholder 4">
            <a:extLst>
              <a:ext uri="{FF2B5EF4-FFF2-40B4-BE49-F238E27FC236}">
                <a16:creationId xmlns:a16="http://schemas.microsoft.com/office/drawing/2014/main" id="{2A55BB87-C126-E040-AF74-5946A4E44F95}"/>
              </a:ext>
            </a:extLst>
          </p:cNvPr>
          <p:cNvSpPr>
            <a:spLocks noGrp="1"/>
          </p:cNvSpPr>
          <p:nvPr>
            <p:ph type="sldNum" sz="quarter" idx="12"/>
          </p:nvPr>
        </p:nvSpPr>
        <p:spPr/>
        <p:txBody>
          <a:bodyPr/>
          <a:lstStyle/>
          <a:p>
            <a:fld id="{0BD7AF65-ABD8-9745-9161-1D3466EAFE0E}" type="slidenum">
              <a:rPr lang="en-GB" smtClean="0"/>
              <a:t>3</a:t>
            </a:fld>
            <a:endParaRPr lang="en-GB" dirty="0"/>
          </a:p>
        </p:txBody>
      </p:sp>
      <p:pic>
        <p:nvPicPr>
          <p:cNvPr id="3" name="Picture 2" descr="Learning literacies in a digital age project website screenshot">
            <a:extLst>
              <a:ext uri="{FF2B5EF4-FFF2-40B4-BE49-F238E27FC236}">
                <a16:creationId xmlns:a16="http://schemas.microsoft.com/office/drawing/2014/main" id="{E2D231CD-E344-8349-BCBD-BFB9108FDAB1}"/>
              </a:ext>
            </a:extLst>
          </p:cNvPr>
          <p:cNvPicPr>
            <a:picLocks noChangeAspect="1"/>
          </p:cNvPicPr>
          <p:nvPr/>
        </p:nvPicPr>
        <p:blipFill>
          <a:blip r:embed="rId5"/>
          <a:stretch>
            <a:fillRect/>
          </a:stretch>
        </p:blipFill>
        <p:spPr>
          <a:xfrm>
            <a:off x="678262" y="938399"/>
            <a:ext cx="7198798" cy="4205101"/>
          </a:xfrm>
          <a:prstGeom prst="rect">
            <a:avLst/>
          </a:prstGeom>
        </p:spPr>
      </p:pic>
      <p:sp>
        <p:nvSpPr>
          <p:cNvPr id="7" name="TextBox 6" descr="Definition of literacy&#10;">
            <a:extLst>
              <a:ext uri="{FF2B5EF4-FFF2-40B4-BE49-F238E27FC236}">
                <a16:creationId xmlns:a16="http://schemas.microsoft.com/office/drawing/2014/main" id="{357BBC36-9B98-B449-BF2A-6EE50150C8B6}"/>
              </a:ext>
            </a:extLst>
          </p:cNvPr>
          <p:cNvSpPr txBox="1"/>
          <p:nvPr/>
        </p:nvSpPr>
        <p:spPr>
          <a:xfrm>
            <a:off x="680162" y="2197088"/>
            <a:ext cx="7196897" cy="2362891"/>
          </a:xfrm>
          <a:prstGeom prst="rect">
            <a:avLst/>
          </a:prstGeom>
          <a:solidFill>
            <a:schemeClr val="bg1"/>
          </a:solidFill>
        </p:spPr>
        <p:txBody>
          <a:bodyPr wrap="square" rtlCol="0">
            <a:spAutoFit/>
          </a:bodyPr>
          <a:lstStyle/>
          <a:p>
            <a:pPr>
              <a:lnSpc>
                <a:spcPts val="3000"/>
              </a:lnSpc>
            </a:pPr>
            <a:r>
              <a:rPr lang="en-US" sz="2000" dirty="0"/>
              <a:t>‘</a:t>
            </a:r>
            <a:r>
              <a:rPr lang="en-US" sz="2000" b="1" i="1" dirty="0"/>
              <a:t>Literacy</a:t>
            </a:r>
            <a:r>
              <a:rPr lang="en-US" sz="2000" dirty="0"/>
              <a:t>’ implies:</a:t>
            </a:r>
          </a:p>
          <a:p>
            <a:pPr marL="342900" indent="-342900">
              <a:lnSpc>
                <a:spcPts val="3000"/>
              </a:lnSpc>
              <a:buFont typeface="Arial" panose="020B0604020202020204" pitchFamily="34" charset="0"/>
              <a:buChar char="•"/>
            </a:pPr>
            <a:r>
              <a:rPr lang="en-US" sz="2000" dirty="0"/>
              <a:t>A foundational knowledge or practice</a:t>
            </a:r>
          </a:p>
          <a:p>
            <a:pPr marL="342900" indent="-342900">
              <a:lnSpc>
                <a:spcPts val="3000"/>
              </a:lnSpc>
              <a:buFont typeface="Arial" panose="020B0604020202020204" pitchFamily="34" charset="0"/>
              <a:buChar char="•"/>
            </a:pPr>
            <a:r>
              <a:rPr lang="en-US" sz="2000" dirty="0"/>
              <a:t>An entitlement</a:t>
            </a:r>
          </a:p>
          <a:p>
            <a:pPr marL="342900" indent="-342900">
              <a:lnSpc>
                <a:spcPts val="3000"/>
              </a:lnSpc>
              <a:buFont typeface="Arial" panose="020B0604020202020204" pitchFamily="34" charset="0"/>
              <a:buChar char="•"/>
            </a:pPr>
            <a:r>
              <a:rPr lang="en-US" sz="2000" dirty="0"/>
              <a:t>Socially and culturally situated</a:t>
            </a:r>
          </a:p>
          <a:p>
            <a:pPr marL="342900" indent="-342900">
              <a:lnSpc>
                <a:spcPts val="3000"/>
              </a:lnSpc>
              <a:buFont typeface="Arial" panose="020B0604020202020204" pitchFamily="34" charset="0"/>
              <a:buChar char="•"/>
            </a:pPr>
            <a:r>
              <a:rPr lang="en-US" sz="2000" dirty="0"/>
              <a:t>An aspect of identity </a:t>
            </a:r>
          </a:p>
          <a:p>
            <a:pPr marL="342900" indent="-342900">
              <a:lnSpc>
                <a:spcPts val="3000"/>
              </a:lnSpc>
              <a:buFont typeface="Arial" panose="020B0604020202020204" pitchFamily="34" charset="0"/>
              <a:buChar char="•"/>
            </a:pPr>
            <a:r>
              <a:rPr lang="en-US" sz="2000" dirty="0"/>
              <a:t>Continuously developed, multiply expressed</a:t>
            </a:r>
          </a:p>
        </p:txBody>
      </p:sp>
      <p:pic>
        <p:nvPicPr>
          <p:cNvPr id="6" name="Audio 5" descr="Helen: The project was called learning literacies in a digital age. It was project I did with Alison Littlejohn and Lou McGill and I think literacy was quite controversial title for it. &#10;&#10;What we meant by that and what we wanted to do was to focus on was something that was much more foundational that just technical skills with particular systems. Something that would have an impact on students throughout their lives, something that was beginning back then to be thought of as an entitlement or a democratic right in the way that say literacy and numeracy are. &#10;&#10;When we thought about it in further and higher education we really wanted to think about how it was situated in particular subject areas or disciplines and professions and we were aware that it was becoming an aspect of how students thought about themselves. How they use technology was part of their identity as learners and it was something they didn't just learn once you know when they arrived they had it fixed, it was something that evolved and developed through their time as learners, throughout their lives which really so it was something very multiple and complex and will be continuously expressed. &#10;">
            <a:hlinkClick r:id="" action="ppaction://media"/>
            <a:extLst>
              <a:ext uri="{FF2B5EF4-FFF2-40B4-BE49-F238E27FC236}">
                <a16:creationId xmlns:a16="http://schemas.microsoft.com/office/drawing/2014/main" id="{DE788EB2-7873-44BC-BF70-FF0C6DE5E4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80287951"/>
      </p:ext>
    </p:extLst>
  </p:cSld>
  <p:clrMapOvr>
    <a:masterClrMapping/>
  </p:clrMapOvr>
  <mc:AlternateContent xmlns:mc="http://schemas.openxmlformats.org/markup-compatibility/2006" xmlns:p14="http://schemas.microsoft.com/office/powerpoint/2010/main">
    <mc:Choice Requires="p14">
      <p:transition spd="slow" p14:dur="2000" advTm="68980"/>
    </mc:Choice>
    <mc:Fallback xmlns="">
      <p:transition spd="slow" advTm="6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25F02-171F-C84D-9B00-CC2E0551DD1D}"/>
              </a:ext>
            </a:extLst>
          </p:cNvPr>
          <p:cNvSpPr>
            <a:spLocks noGrp="1"/>
          </p:cNvSpPr>
          <p:nvPr>
            <p:ph type="title"/>
          </p:nvPr>
        </p:nvSpPr>
        <p:spPr>
          <a:xfrm>
            <a:off x="358773" y="339724"/>
            <a:ext cx="8318299" cy="359999"/>
          </a:xfrm>
        </p:spPr>
        <p:txBody>
          <a:bodyPr/>
          <a:lstStyle/>
          <a:p>
            <a:r>
              <a:rPr lang="en-GB" dirty="0"/>
              <a:t>How the framework came about – digital capabilities</a:t>
            </a:r>
            <a:endParaRPr lang="en-GB" dirty="0">
              <a:latin typeface="+mn-lt"/>
            </a:endParaRPr>
          </a:p>
        </p:txBody>
      </p:sp>
      <p:sp>
        <p:nvSpPr>
          <p:cNvPr id="5" name="Slide Number Placeholder 4">
            <a:extLst>
              <a:ext uri="{FF2B5EF4-FFF2-40B4-BE49-F238E27FC236}">
                <a16:creationId xmlns:a16="http://schemas.microsoft.com/office/drawing/2014/main" id="{2A55BB87-C126-E040-AF74-5946A4E44F95}"/>
              </a:ext>
            </a:extLst>
          </p:cNvPr>
          <p:cNvSpPr>
            <a:spLocks noGrp="1"/>
          </p:cNvSpPr>
          <p:nvPr>
            <p:ph type="sldNum" sz="quarter" idx="12"/>
          </p:nvPr>
        </p:nvSpPr>
        <p:spPr/>
        <p:txBody>
          <a:bodyPr/>
          <a:lstStyle/>
          <a:p>
            <a:fld id="{0BD7AF65-ABD8-9745-9161-1D3466EAFE0E}" type="slidenum">
              <a:rPr lang="en-GB" smtClean="0"/>
              <a:t>4</a:t>
            </a:fld>
            <a:endParaRPr lang="en-GB" dirty="0"/>
          </a:p>
        </p:txBody>
      </p:sp>
      <p:pic>
        <p:nvPicPr>
          <p:cNvPr id="3" name="Picture 2" descr="Learning literacies in a digital age project website screenshot">
            <a:extLst>
              <a:ext uri="{FF2B5EF4-FFF2-40B4-BE49-F238E27FC236}">
                <a16:creationId xmlns:a16="http://schemas.microsoft.com/office/drawing/2014/main" id="{E2D231CD-E344-8349-BCBD-BFB9108FDAB1}"/>
              </a:ext>
            </a:extLst>
          </p:cNvPr>
          <p:cNvPicPr>
            <a:picLocks noChangeAspect="1"/>
          </p:cNvPicPr>
          <p:nvPr/>
        </p:nvPicPr>
        <p:blipFill rotWithShape="1">
          <a:blip r:embed="rId5"/>
          <a:srcRect b="14587"/>
          <a:stretch/>
        </p:blipFill>
        <p:spPr>
          <a:xfrm>
            <a:off x="678262" y="938400"/>
            <a:ext cx="7198798" cy="2719200"/>
          </a:xfrm>
          <a:prstGeom prst="rect">
            <a:avLst/>
          </a:prstGeom>
        </p:spPr>
      </p:pic>
      <p:sp>
        <p:nvSpPr>
          <p:cNvPr id="6" name="TextBox 5" descr="Definition of digital capabilities - “ those capabilities that enable an individual to live, learn and work in a digital society ”&#10;">
            <a:extLst>
              <a:ext uri="{FF2B5EF4-FFF2-40B4-BE49-F238E27FC236}">
                <a16:creationId xmlns:a16="http://schemas.microsoft.com/office/drawing/2014/main" id="{D2080D60-994B-AF41-BFE1-AB7B162B2585}"/>
              </a:ext>
            </a:extLst>
          </p:cNvPr>
          <p:cNvSpPr txBox="1"/>
          <p:nvPr/>
        </p:nvSpPr>
        <p:spPr>
          <a:xfrm>
            <a:off x="891622" y="3779520"/>
            <a:ext cx="6764356" cy="861774"/>
          </a:xfrm>
          <a:prstGeom prst="rect">
            <a:avLst/>
          </a:prstGeom>
          <a:solidFill>
            <a:schemeClr val="bg1"/>
          </a:solidFill>
        </p:spPr>
        <p:txBody>
          <a:bodyPr wrap="square" rtlCol="0">
            <a:spAutoFit/>
          </a:bodyPr>
          <a:lstStyle/>
          <a:p>
            <a:pPr>
              <a:lnSpc>
                <a:spcPts val="3000"/>
              </a:lnSpc>
            </a:pPr>
            <a:r>
              <a:rPr lang="en-US" sz="3200" b="1" i="1" dirty="0">
                <a:solidFill>
                  <a:srgbClr val="0070C0"/>
                </a:solidFill>
              </a:rPr>
              <a:t>“ </a:t>
            </a:r>
            <a:r>
              <a:rPr lang="en-US" sz="2400" b="1" i="1" dirty="0"/>
              <a:t>those capabilities that enable an individual to live, learn and work in a digital society </a:t>
            </a:r>
            <a:r>
              <a:rPr lang="en-US" sz="3200" b="1" i="1" dirty="0">
                <a:solidFill>
                  <a:srgbClr val="0070C0"/>
                </a:solidFill>
              </a:rPr>
              <a:t>”</a:t>
            </a:r>
            <a:endParaRPr lang="en-US" sz="2000" i="1" dirty="0">
              <a:solidFill>
                <a:srgbClr val="0070C0"/>
              </a:solidFill>
            </a:endParaRPr>
          </a:p>
        </p:txBody>
      </p:sp>
      <p:pic>
        <p:nvPicPr>
          <p:cNvPr id="7" name="Audio 6" descr="&#10;Shri: Where did the idea of learning literacies or digital literacies come from?&#10;&#10;Helen: Well it was certainly around at the time. There was a really popular and useful book published by Lankshear and Knobel that was widely used. Certainly people like Kahn and Kellner had been talking about multiple critical techno-literacies in the literature and we were picking up on those pieces work that had already been done.&#10;There was also a concern in the learning and development community or academic practice community about how students’ habits of learning were changing and I think it was about bringing those two things together. So we were interested to look at both how student habits of learning were changing with digital and these much broader capabilities that they might be needing when they left education that would help them to find a job that was satisfying and you know participate in other ways.&#10;&#10;Shri: I see, and that quote there that looks very familiar. Was the project the first to come up with that definition?&#10;&#10;Helen: We certainly came up with that definition of what we were talking about or something very like it. It's been through a few minor iterations since and I think maybe that quote, that definition is one of the things that survived that project and allowed Jisc to build further work on top of it.&#10;&#10;&#10;">
            <a:hlinkClick r:id="" action="ppaction://media"/>
            <a:extLst>
              <a:ext uri="{FF2B5EF4-FFF2-40B4-BE49-F238E27FC236}">
                <a16:creationId xmlns:a16="http://schemas.microsoft.com/office/drawing/2014/main" id="{E68593FB-DABF-4A73-B77D-17966A1A7E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06213999"/>
      </p:ext>
    </p:extLst>
  </p:cSld>
  <p:clrMapOvr>
    <a:masterClrMapping/>
  </p:clrMapOvr>
  <mc:AlternateContent xmlns:mc="http://schemas.openxmlformats.org/markup-compatibility/2006" xmlns:p14="http://schemas.microsoft.com/office/powerpoint/2010/main">
    <mc:Choice Requires="p14">
      <p:transition spd="slow" p14:dur="2000" advTm="79621"/>
    </mc:Choice>
    <mc:Fallback xmlns="">
      <p:transition spd="slow" advTm="79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25F02-171F-C84D-9B00-CC2E0551DD1D}"/>
              </a:ext>
            </a:extLst>
          </p:cNvPr>
          <p:cNvSpPr>
            <a:spLocks noGrp="1"/>
          </p:cNvSpPr>
          <p:nvPr>
            <p:ph type="title"/>
          </p:nvPr>
        </p:nvSpPr>
        <p:spPr>
          <a:xfrm>
            <a:off x="358773" y="339725"/>
            <a:ext cx="7718427" cy="360000"/>
          </a:xfrm>
        </p:spPr>
        <p:txBody>
          <a:bodyPr/>
          <a:lstStyle/>
          <a:p>
            <a:r>
              <a:rPr lang="en-GB" dirty="0"/>
              <a:t>How the framework came about – an earlier version of the framework</a:t>
            </a:r>
            <a:endParaRPr lang="en-GB" dirty="0">
              <a:latin typeface="+mn-lt"/>
            </a:endParaRPr>
          </a:p>
        </p:txBody>
      </p:sp>
      <p:sp>
        <p:nvSpPr>
          <p:cNvPr id="5" name="Slide Number Placeholder 4">
            <a:extLst>
              <a:ext uri="{FF2B5EF4-FFF2-40B4-BE49-F238E27FC236}">
                <a16:creationId xmlns:a16="http://schemas.microsoft.com/office/drawing/2014/main" id="{2A55BB87-C126-E040-AF74-5946A4E44F95}"/>
              </a:ext>
            </a:extLst>
          </p:cNvPr>
          <p:cNvSpPr>
            <a:spLocks noGrp="1"/>
          </p:cNvSpPr>
          <p:nvPr>
            <p:ph type="sldNum" sz="quarter" idx="12"/>
          </p:nvPr>
        </p:nvSpPr>
        <p:spPr/>
        <p:txBody>
          <a:bodyPr/>
          <a:lstStyle/>
          <a:p>
            <a:fld id="{0BD7AF65-ABD8-9745-9161-1D3466EAFE0E}" type="slidenum">
              <a:rPr lang="en-GB" smtClean="0"/>
              <a:t>5</a:t>
            </a:fld>
            <a:endParaRPr lang="en-GB" dirty="0"/>
          </a:p>
        </p:txBody>
      </p:sp>
      <p:pic>
        <p:nvPicPr>
          <p:cNvPr id="7" name="Picture 6" descr="An image showing the early 'seven elements' framework">
            <a:extLst>
              <a:ext uri="{FF2B5EF4-FFF2-40B4-BE49-F238E27FC236}">
                <a16:creationId xmlns:a16="http://schemas.microsoft.com/office/drawing/2014/main" id="{5BDC5951-152E-B748-8D8A-68887D5E2332}"/>
              </a:ext>
            </a:extLst>
          </p:cNvPr>
          <p:cNvPicPr>
            <a:picLocks noChangeAspect="1"/>
          </p:cNvPicPr>
          <p:nvPr/>
        </p:nvPicPr>
        <p:blipFill>
          <a:blip r:embed="rId5"/>
          <a:stretch>
            <a:fillRect/>
          </a:stretch>
        </p:blipFill>
        <p:spPr>
          <a:xfrm>
            <a:off x="1249680" y="789928"/>
            <a:ext cx="6307892" cy="3927555"/>
          </a:xfrm>
          <a:prstGeom prst="rect">
            <a:avLst/>
          </a:prstGeom>
        </p:spPr>
      </p:pic>
      <p:pic>
        <p:nvPicPr>
          <p:cNvPr id="3" name="Audio 2" descr="Shri: And I remember this diagram as well.&#10;&#10;Helen: It still does some service doesn't it and funnily enough really this was drawn incredibly quickly towards the end of the work we did. It wasn't an outcome we were meant to come up with but we’d just been immersed so long in these various discussions about digital and learning literacy and I remember just quickly sketching out all the different spaces those discussions were taking place in. &#10;&#10;There was quite a lot of contention around this there would be for people claiming different parts of the space. There were librarians with that kind of long-standing commitment information literacy, there were people in careers talking about the new employability and the 21st century skills, and there was an awareness that students were having to participate in new ways, and they take that through to their life beyond college and university. So it was deliberately very open unstructured because we didn't really want to impose on those conversations too much. We just wanted to know that they were taking place in this in these different spaces that there was multiple conversations about what digital literacy was and how students might need to develop it and the layout as I say was just collecting all that together as coherently as we could.&#10;&#10;&#10;&#10;">
            <a:hlinkClick r:id="" action="ppaction://media"/>
            <a:extLst>
              <a:ext uri="{FF2B5EF4-FFF2-40B4-BE49-F238E27FC236}">
                <a16:creationId xmlns:a16="http://schemas.microsoft.com/office/drawing/2014/main" id="{A27B652E-E797-4394-9F9A-8222F4302A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092285081"/>
      </p:ext>
    </p:extLst>
  </p:cSld>
  <p:clrMapOvr>
    <a:masterClrMapping/>
  </p:clrMapOvr>
  <mc:AlternateContent xmlns:mc="http://schemas.openxmlformats.org/markup-compatibility/2006" xmlns:p14="http://schemas.microsoft.com/office/powerpoint/2010/main">
    <mc:Choice Requires="p14">
      <p:transition spd="slow" p14:dur="2000" advTm="76495"/>
    </mc:Choice>
    <mc:Fallback xmlns="">
      <p:transition spd="slow" advTm="76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25F02-171F-C84D-9B00-CC2E0551DD1D}"/>
              </a:ext>
            </a:extLst>
          </p:cNvPr>
          <p:cNvSpPr>
            <a:spLocks noGrp="1"/>
          </p:cNvSpPr>
          <p:nvPr>
            <p:ph type="title"/>
          </p:nvPr>
        </p:nvSpPr>
        <p:spPr>
          <a:xfrm>
            <a:off x="358773" y="339725"/>
            <a:ext cx="8569327" cy="368935"/>
          </a:xfrm>
        </p:spPr>
        <p:txBody>
          <a:bodyPr/>
          <a:lstStyle/>
          <a:p>
            <a:r>
              <a:rPr lang="en-GB" dirty="0"/>
              <a:t>How the framework came about – Jisc funded programmes</a:t>
            </a:r>
            <a:endParaRPr lang="en-GB" dirty="0">
              <a:latin typeface="+mn-lt"/>
            </a:endParaRPr>
          </a:p>
        </p:txBody>
      </p:sp>
      <p:sp>
        <p:nvSpPr>
          <p:cNvPr id="5" name="Slide Number Placeholder 4">
            <a:extLst>
              <a:ext uri="{FF2B5EF4-FFF2-40B4-BE49-F238E27FC236}">
                <a16:creationId xmlns:a16="http://schemas.microsoft.com/office/drawing/2014/main" id="{2A55BB87-C126-E040-AF74-5946A4E44F95}"/>
              </a:ext>
            </a:extLst>
          </p:cNvPr>
          <p:cNvSpPr>
            <a:spLocks noGrp="1"/>
          </p:cNvSpPr>
          <p:nvPr>
            <p:ph type="sldNum" sz="quarter" idx="12"/>
          </p:nvPr>
        </p:nvSpPr>
        <p:spPr/>
        <p:txBody>
          <a:bodyPr/>
          <a:lstStyle/>
          <a:p>
            <a:fld id="{0BD7AF65-ABD8-9745-9161-1D3466EAFE0E}" type="slidenum">
              <a:rPr lang="en-GB" smtClean="0"/>
              <a:t>6</a:t>
            </a:fld>
            <a:endParaRPr lang="en-GB" dirty="0"/>
          </a:p>
        </p:txBody>
      </p:sp>
      <p:pic>
        <p:nvPicPr>
          <p:cNvPr id="7" name="Picture 6" descr="Jisc developing digital literacies programme webpage screenshot">
            <a:extLst>
              <a:ext uri="{FF2B5EF4-FFF2-40B4-BE49-F238E27FC236}">
                <a16:creationId xmlns:a16="http://schemas.microsoft.com/office/drawing/2014/main" id="{F5F63E90-E187-8F42-B457-24A86F094F53}"/>
              </a:ext>
            </a:extLst>
          </p:cNvPr>
          <p:cNvPicPr>
            <a:picLocks noChangeAspect="1"/>
          </p:cNvPicPr>
          <p:nvPr/>
        </p:nvPicPr>
        <p:blipFill rotWithShape="1">
          <a:blip r:embed="rId5"/>
          <a:srcRect b="4408"/>
          <a:stretch/>
        </p:blipFill>
        <p:spPr>
          <a:xfrm>
            <a:off x="358773" y="900419"/>
            <a:ext cx="7678485" cy="3534421"/>
          </a:xfrm>
          <a:prstGeom prst="rect">
            <a:avLst/>
          </a:prstGeom>
        </p:spPr>
      </p:pic>
      <p:pic>
        <p:nvPicPr>
          <p:cNvPr id="3" name="Audio 2" descr="Shri: So how was the framework related to these larger funded programmes that I remember?&#10;&#10;Helen: Well, not directly I suppose. So Jisc funded a range of project in the curriculum, and organizational projects as well you probably remember. And as part of the synthesis work that we did with those projects, who were all trying to embed digital literacy in a variety of ways and a variety of contexts and settings, as part of the synthesis work we did use the framework, we talked about it we got some really useful feedback on it and some of the projects used it very actively. So the project at Bath I remember worked with their faculties to come up with a version of the framework for each of their sort of broad subject areas and that still for me is one of there really nice uses of this kind of framework to encourage people to think in their own way about what these words mean what it means to be information literate if you're a lawyer or if you're studying the natural sciences. So different projects related to the framework differently and I think for me it was just really useful to hear the feedback from them about how they used it. When we did the final evaluation of all those projects one of the things that really came through was how useful it had been to have a variety of  shared understandings of what it is we were doing, and the framework was one of those that people pointed to and said actually it was helpful to know we were talking about some of the same things. So there were useful conversations among all those very different projects but also within the funded organisations the framework had allowed some kinds of conversations to happen across spaces that didn't always talk to each other.&#10;&#10;">
            <a:hlinkClick r:id="" action="ppaction://media"/>
            <a:extLst>
              <a:ext uri="{FF2B5EF4-FFF2-40B4-BE49-F238E27FC236}">
                <a16:creationId xmlns:a16="http://schemas.microsoft.com/office/drawing/2014/main" id="{8458B194-DD0F-472F-82B4-0F3FC1D139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785400771"/>
      </p:ext>
    </p:extLst>
  </p:cSld>
  <p:clrMapOvr>
    <a:masterClrMapping/>
  </p:clrMapOvr>
  <mc:AlternateContent xmlns:mc="http://schemas.openxmlformats.org/markup-compatibility/2006" xmlns:p14="http://schemas.microsoft.com/office/powerpoint/2010/main">
    <mc:Choice Requires="p14">
      <p:transition spd="slow" p14:dur="2000" advTm="97002"/>
    </mc:Choice>
    <mc:Fallback xmlns="">
      <p:transition spd="slow" advTm="97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25F02-171F-C84D-9B00-CC2E0551DD1D}"/>
              </a:ext>
            </a:extLst>
          </p:cNvPr>
          <p:cNvSpPr>
            <a:spLocks noGrp="1"/>
          </p:cNvSpPr>
          <p:nvPr>
            <p:ph type="title"/>
          </p:nvPr>
        </p:nvSpPr>
        <p:spPr>
          <a:xfrm>
            <a:off x="358772" y="339724"/>
            <a:ext cx="8426456" cy="408272"/>
          </a:xfrm>
        </p:spPr>
        <p:txBody>
          <a:bodyPr/>
          <a:lstStyle/>
          <a:p>
            <a:r>
              <a:rPr lang="en-GB" dirty="0"/>
              <a:t>How the framework came about – a review of frameworks</a:t>
            </a:r>
            <a:endParaRPr lang="en-GB" dirty="0">
              <a:latin typeface="+mn-lt"/>
            </a:endParaRPr>
          </a:p>
        </p:txBody>
      </p:sp>
      <p:sp>
        <p:nvSpPr>
          <p:cNvPr id="5" name="Slide Number Placeholder 4">
            <a:extLst>
              <a:ext uri="{FF2B5EF4-FFF2-40B4-BE49-F238E27FC236}">
                <a16:creationId xmlns:a16="http://schemas.microsoft.com/office/drawing/2014/main" id="{2A55BB87-C126-E040-AF74-5946A4E44F95}"/>
              </a:ext>
            </a:extLst>
          </p:cNvPr>
          <p:cNvSpPr>
            <a:spLocks noGrp="1"/>
          </p:cNvSpPr>
          <p:nvPr>
            <p:ph type="sldNum" sz="quarter" idx="12"/>
          </p:nvPr>
        </p:nvSpPr>
        <p:spPr/>
        <p:txBody>
          <a:bodyPr/>
          <a:lstStyle/>
          <a:p>
            <a:fld id="{0BD7AF65-ABD8-9745-9161-1D3466EAFE0E}" type="slidenum">
              <a:rPr lang="en-GB" smtClean="0"/>
              <a:t>7</a:t>
            </a:fld>
            <a:endParaRPr lang="en-GB" dirty="0"/>
          </a:p>
        </p:txBody>
      </p:sp>
      <p:sp>
        <p:nvSpPr>
          <p:cNvPr id="6" name="TextBox 5">
            <a:extLst>
              <a:ext uri="{FF2B5EF4-FFF2-40B4-BE49-F238E27FC236}">
                <a16:creationId xmlns:a16="http://schemas.microsoft.com/office/drawing/2014/main" id="{7D912D58-A21E-4637-A009-C2423A53A689}"/>
              </a:ext>
            </a:extLst>
          </p:cNvPr>
          <p:cNvSpPr txBox="1"/>
          <p:nvPr/>
        </p:nvSpPr>
        <p:spPr>
          <a:xfrm>
            <a:off x="358772" y="951470"/>
            <a:ext cx="5071672" cy="3316292"/>
          </a:xfrm>
          <a:prstGeom prst="rect">
            <a:avLst/>
          </a:prstGeom>
          <a:noFill/>
        </p:spPr>
        <p:txBody>
          <a:bodyPr wrap="square" rtlCol="0">
            <a:spAutoFit/>
          </a:bodyPr>
          <a:lstStyle/>
          <a:p>
            <a:r>
              <a:rPr lang="en-GB" sz="1400" dirty="0"/>
              <a:t>Jisc 2015</a:t>
            </a:r>
          </a:p>
          <a:p>
            <a:pPr marL="285750" indent="-285750">
              <a:buFont typeface="Arial" panose="020B0604020202020204" pitchFamily="34" charset="0"/>
              <a:buChar char="•"/>
            </a:pPr>
            <a:r>
              <a:rPr lang="en-GB" sz="1400" dirty="0"/>
              <a:t>Review of almost 100 frameworks and resources in use</a:t>
            </a:r>
          </a:p>
          <a:p>
            <a:pPr marL="285750" indent="-285750">
              <a:buFont typeface="Arial" panose="020B0604020202020204" pitchFamily="34" charset="0"/>
              <a:buChar char="•"/>
            </a:pPr>
            <a:r>
              <a:rPr lang="en-GB" sz="1400" dirty="0"/>
              <a:t>Interviews with key organisations and stakeholders</a:t>
            </a:r>
          </a:p>
          <a:p>
            <a:pPr marL="285750" indent="-285750">
              <a:buFont typeface="Arial" panose="020B0604020202020204" pitchFamily="34" charset="0"/>
              <a:buChar char="•"/>
            </a:pPr>
            <a:r>
              <a:rPr lang="en-GB" sz="1400" dirty="0"/>
              <a:t>Engagement with professional bodies</a:t>
            </a:r>
            <a:br>
              <a:rPr lang="en-GB" sz="1400" dirty="0"/>
            </a:br>
            <a:endParaRPr lang="en-GB" sz="1400" dirty="0"/>
          </a:p>
          <a:p>
            <a:pPr marL="285750" indent="-285750">
              <a:buFont typeface="Arial" panose="020B0604020202020204" pitchFamily="34" charset="0"/>
              <a:buChar char="•"/>
            </a:pPr>
            <a:r>
              <a:rPr lang="en-GB" sz="1400" dirty="0"/>
              <a:t>Outcomes: </a:t>
            </a:r>
          </a:p>
          <a:p>
            <a:pPr marL="285750" indent="-285750">
              <a:buFont typeface="Arial" panose="020B0604020202020204" pitchFamily="34" charset="0"/>
              <a:buChar char="•"/>
            </a:pPr>
            <a:r>
              <a:rPr lang="en-GB" sz="1400" dirty="0"/>
              <a:t>Existing ‘7 elements’ well liked but</a:t>
            </a:r>
            <a:br>
              <a:rPr lang="en-GB" sz="1400" dirty="0"/>
            </a:br>
            <a:r>
              <a:rPr lang="en-GB" sz="1400" dirty="0"/>
              <a:t>not extensively embedded</a:t>
            </a:r>
          </a:p>
          <a:p>
            <a:pPr marL="285750" indent="-285750">
              <a:buFont typeface="Arial" panose="020B0604020202020204" pitchFamily="34" charset="0"/>
              <a:buChar char="•"/>
            </a:pPr>
            <a:r>
              <a:rPr lang="en-GB" sz="1400" dirty="0"/>
              <a:t>Reflected current thinking (had influence)</a:t>
            </a:r>
          </a:p>
          <a:p>
            <a:pPr marL="285750" indent="-285750">
              <a:buFont typeface="Arial" panose="020B0604020202020204" pitchFamily="34" charset="0"/>
              <a:buChar char="•"/>
            </a:pPr>
            <a:r>
              <a:rPr lang="en-GB" sz="1400" dirty="0"/>
              <a:t>Need for a clearer structure and progression</a:t>
            </a:r>
          </a:p>
          <a:p>
            <a:pPr marL="285750" indent="-285750">
              <a:buFont typeface="Arial" panose="020B0604020202020204" pitchFamily="34" charset="0"/>
              <a:buChar char="•"/>
            </a:pPr>
            <a:r>
              <a:rPr lang="en-GB" sz="1400" dirty="0"/>
              <a:t>More input from stakeholders to support</a:t>
            </a:r>
            <a:br>
              <a:rPr lang="en-GB" sz="1400" dirty="0"/>
            </a:br>
            <a:r>
              <a:rPr lang="en-GB" sz="1400" dirty="0"/>
              <a:t>different versions/adaptations</a:t>
            </a:r>
          </a:p>
          <a:p>
            <a:pPr marL="285750" indent="-285750">
              <a:buFont typeface="Arial" panose="020B0604020202020204" pitchFamily="34" charset="0"/>
              <a:buChar char="•"/>
            </a:pPr>
            <a:r>
              <a:rPr lang="en-GB" sz="1400" dirty="0"/>
              <a:t>Need for a variety of applications that</a:t>
            </a:r>
            <a:br>
              <a:rPr lang="en-GB" sz="1400" dirty="0"/>
            </a:br>
            <a:r>
              <a:rPr lang="en-GB" sz="1400" dirty="0"/>
              <a:t>made sense in practice</a:t>
            </a:r>
          </a:p>
          <a:p>
            <a:endParaRPr lang="en-GB" dirty="0"/>
          </a:p>
        </p:txBody>
      </p:sp>
      <p:pic>
        <p:nvPicPr>
          <p:cNvPr id="8" name="Picture 7">
            <a:extLst>
              <a:ext uri="{FF2B5EF4-FFF2-40B4-BE49-F238E27FC236}">
                <a16:creationId xmlns:a16="http://schemas.microsoft.com/office/drawing/2014/main" id="{A854CCEC-EAEA-48AE-8A1D-28BA0050F67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30444" y="1975161"/>
            <a:ext cx="2888056" cy="2952439"/>
          </a:xfrm>
          <a:prstGeom prst="rect">
            <a:avLst/>
          </a:prstGeom>
        </p:spPr>
      </p:pic>
      <p:pic>
        <p:nvPicPr>
          <p:cNvPr id="3" name="Audio 2" descr="&#10;Shri: So this brings us up to the more recent review in 2015.&#10;&#10;Helen: That's right so I think it was very mainstream by then to be talking about digital literacy, to be assuming that it was a part of the landscape of institutions and curricular teams needed to think about it and Jisc really wanted something much more robust and consensual than we had from that earlier piece of work. So they asked me to look at some of the other frameworks and resources that were in use in the sector, and beyond the education sector as well. Lou McGill and I looked at think in the end it was almost 100 different resources and frameworks to really try to understand where they had come from, what the evidence was that supported their development, but also crucially how they were being used in practice because there was a plethora frameworks and there are even more today, but it was much harder to know which ones actually proved to be useful and actionable and why that might be.  So the other thing that I did was interview a whole lot of key stakeholders in different organisations and professional bodies, going back to our insight that this is owned in lots of spaces in the institution if Jisc wanted to play in that space then it had to be very respectful of the work people were already doing and the ways in which digital capabilities were already part of lots of people's professional practice. &#10; &#10;So, we had an engagement with individuals and with professional bodies and it was a complex piece of work and the outcome of that rather to my surprise was that the original seven elements was actually quite well liked and well recognised already. It hadn’t been extensively embedded or systematically used but people said - You know, this seems to cover a lot of the content that needs to be in there. And actually, if you look at the other frameworks being developed which will do in another presentation you can see that the content itself is extremely well reflected in those other frameworks is a real consensus emerging about the kind of thing were talking about when we're talking about digital capability. So, the framework already, the seven elements, reflected reasonably well the kind of current thinking that had been adopted a little bit but there was a need for much clearer structure, a sense of progression which just wasn't there in that very open space. How do you get to this aspirational place of being digitally literate, what's involved and how do you take people through who might be responsible for different parts of it. We needed that input from stakeholders to ensure that anything we came up with really was properly adapted and embedded and was actionable. And I think we also knew, from that review, and have had confirmed that a framework in and of itself is not very usable by a large number of people. It's really useable us people like us who  want to use this language and who are to some except specialists, but if you want it to be adopted into practice more widely you have to come up with a whole range of ways that people can interact with it which aren’t the framework itself but might be other kinds of tools and resources that are based on it &#10;&#10;">
            <a:hlinkClick r:id="" action="ppaction://media"/>
            <a:extLst>
              <a:ext uri="{FF2B5EF4-FFF2-40B4-BE49-F238E27FC236}">
                <a16:creationId xmlns:a16="http://schemas.microsoft.com/office/drawing/2014/main" id="{52107AD8-F57C-49A5-8D1E-E02C9B4102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574796485"/>
      </p:ext>
    </p:extLst>
  </p:cSld>
  <p:clrMapOvr>
    <a:masterClrMapping/>
  </p:clrMapOvr>
  <mc:AlternateContent xmlns:mc="http://schemas.openxmlformats.org/markup-compatibility/2006" xmlns:p14="http://schemas.microsoft.com/office/powerpoint/2010/main">
    <mc:Choice Requires="p14">
      <p:transition spd="slow" p14:dur="2000" advTm="177532"/>
    </mc:Choice>
    <mc:Fallback xmlns="">
      <p:transition spd="slow" advTm="177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25F02-171F-C84D-9B00-CC2E0551DD1D}"/>
              </a:ext>
            </a:extLst>
          </p:cNvPr>
          <p:cNvSpPr>
            <a:spLocks noGrp="1"/>
          </p:cNvSpPr>
          <p:nvPr>
            <p:ph type="title"/>
          </p:nvPr>
        </p:nvSpPr>
        <p:spPr>
          <a:xfrm>
            <a:off x="358773" y="339725"/>
            <a:ext cx="6968783" cy="341572"/>
          </a:xfrm>
        </p:spPr>
        <p:txBody>
          <a:bodyPr/>
          <a:lstStyle/>
          <a:p>
            <a:r>
              <a:rPr lang="en-GB" dirty="0"/>
              <a:t>The Jisc digital capabilities framework</a:t>
            </a:r>
            <a:endParaRPr lang="en-GB" dirty="0">
              <a:latin typeface="+mn-lt"/>
            </a:endParaRPr>
          </a:p>
        </p:txBody>
      </p:sp>
      <p:sp>
        <p:nvSpPr>
          <p:cNvPr id="5" name="Slide Number Placeholder 4">
            <a:extLst>
              <a:ext uri="{FF2B5EF4-FFF2-40B4-BE49-F238E27FC236}">
                <a16:creationId xmlns:a16="http://schemas.microsoft.com/office/drawing/2014/main" id="{2A55BB87-C126-E040-AF74-5946A4E44F95}"/>
              </a:ext>
            </a:extLst>
          </p:cNvPr>
          <p:cNvSpPr>
            <a:spLocks noGrp="1"/>
          </p:cNvSpPr>
          <p:nvPr>
            <p:ph type="sldNum" sz="quarter" idx="12"/>
          </p:nvPr>
        </p:nvSpPr>
        <p:spPr/>
        <p:txBody>
          <a:bodyPr/>
          <a:lstStyle/>
          <a:p>
            <a:fld id="{0BD7AF65-ABD8-9745-9161-1D3466EAFE0E}" type="slidenum">
              <a:rPr lang="en-GB" smtClean="0"/>
              <a:t>8</a:t>
            </a:fld>
            <a:endParaRPr lang="en-GB" dirty="0"/>
          </a:p>
        </p:txBody>
      </p:sp>
      <p:pic>
        <p:nvPicPr>
          <p:cNvPr id="20" name="Picture 19" descr="The Jisc digital capabilities framework diagram, illustrating the six elements of digital capability as well as the fifteen sub-elements.">
            <a:extLst>
              <a:ext uri="{FF2B5EF4-FFF2-40B4-BE49-F238E27FC236}">
                <a16:creationId xmlns:a16="http://schemas.microsoft.com/office/drawing/2014/main" id="{A7348C0C-F386-9F4B-B6CE-18E4E69332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774" y="812916"/>
            <a:ext cx="7958139" cy="3992395"/>
          </a:xfrm>
          <a:prstGeom prst="rect">
            <a:avLst/>
          </a:prstGeom>
        </p:spPr>
      </p:pic>
      <p:pic>
        <p:nvPicPr>
          <p:cNvPr id="6" name="Audio 5" descr="Helen: So here we are with the digital capability framework. And we’ve got a couple of other presentations now that are going to talk about what's different about it and also just go into a bit more detail of the structure of it, the different elements of it, how they fit together and how it might be used to practice&#10; &#10;Shri: This is really helpful, thank you Helen.&#10;&#10;">
            <a:hlinkClick r:id="" action="ppaction://media"/>
            <a:extLst>
              <a:ext uri="{FF2B5EF4-FFF2-40B4-BE49-F238E27FC236}">
                <a16:creationId xmlns:a16="http://schemas.microsoft.com/office/drawing/2014/main" id="{20AD10C8-5EAB-488C-BAB0-5BCAD94981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617688164"/>
      </p:ext>
    </p:extLst>
  </p:cSld>
  <p:clrMapOvr>
    <a:masterClrMapping/>
  </p:clrMapOvr>
  <mc:AlternateContent xmlns:mc="http://schemas.openxmlformats.org/markup-compatibility/2006" xmlns:p14="http://schemas.microsoft.com/office/powerpoint/2010/main">
    <mc:Choice Requires="p14">
      <p:transition spd="slow" p14:dur="2000" advTm="22883"/>
    </mc:Choice>
    <mc:Fallback xmlns="">
      <p:transition spd="slow" advTm="22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P0199_FE VALUE CASE STUDY_AUG18" id="{5C986A12-F4E8-BC49-B651-D5771DCC34E8}" vid="{FF972702-4338-634D-BD86-D9D623F37B7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P0199_FE VALUE CASE STUDY_AUG18" id="{5C986A12-F4E8-BC49-B651-D5771DCC34E8}" vid="{C3767409-0955-E844-AFC7-74F801E13536}"/>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P0199_FE VALUE CASE STUDY_AUG18" id="{5C986A12-F4E8-BC49-B651-D5771DCC34E8}" vid="{6CED5C3F-7126-F74A-AF7D-B9ED406EA9B4}"/>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P0199_FE VALUE CASE STUDY_AUG18" id="{5C986A12-F4E8-BC49-B651-D5771DCC34E8}" vid="{C2CCCB20-87C9-EB4B-A341-1CBB890B2448}"/>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P0199_FE VALUE CASE STUDY_AUG18" id="{5C986A12-F4E8-BC49-B651-D5771DCC34E8}" vid="{6B72EB9E-FFFF-1E4F-9682-EB5236AB98A9}"/>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P0199_FE VALUE CASE STUDY_AUG18" id="{5C986A12-F4E8-BC49-B651-D5771DCC34E8}" vid="{3C2C10D4-D98D-144A-9C9B-5EF0F4BAFBB7}"/>
    </a:ext>
  </a:extLst>
</a:theme>
</file>

<file path=ppt/theme/theme7.xml><?xml version="1.0" encoding="utf-8"?>
<a:theme xmlns:a="http://schemas.openxmlformats.org/drawingml/2006/main" name="Jisc Content Slides">
  <a:themeElements>
    <a:clrScheme name="Jisc Colours 01">
      <a:dk1>
        <a:srgbClr val="2C3841"/>
      </a:dk1>
      <a:lt1>
        <a:srgbClr val="FFFFFF"/>
      </a:lt1>
      <a:dk2>
        <a:srgbClr val="000000"/>
      </a:dk2>
      <a:lt2>
        <a:srgbClr val="CADCF0"/>
      </a:lt2>
      <a:accent1>
        <a:srgbClr val="E85E12"/>
      </a:accent1>
      <a:accent2>
        <a:srgbClr val="9F3515"/>
      </a:accent2>
      <a:accent3>
        <a:srgbClr val="B71A8B"/>
      </a:accent3>
      <a:accent4>
        <a:srgbClr val="552481"/>
      </a:accent4>
      <a:accent5>
        <a:srgbClr val="0092CB"/>
      </a:accent5>
      <a:accent6>
        <a:srgbClr val="00557F"/>
      </a:accent6>
      <a:hlink>
        <a:srgbClr val="E85E12"/>
      </a:hlink>
      <a:folHlink>
        <a:srgbClr val="E85E1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72000" tIns="36000" rIns="72000" bIns="36000" rtlCol="0" anchor="ctr" anchorCtr="0">
        <a:spAutoFit/>
      </a:bodyPr>
      <a:lstStyle>
        <a:defPPr>
          <a:lnSpc>
            <a:spcPct val="99000"/>
          </a:lnSpc>
          <a:defRPr sz="2000" dirty="0" err="1" smtClean="0"/>
        </a:defPPr>
      </a:lstStyle>
    </a:txDef>
  </a:objectDefaults>
  <a:extraClrSchemeLst/>
  <a:extLst>
    <a:ext uri="{05A4C25C-085E-4340-85A3-A5531E510DB2}">
      <thm15:themeFamily xmlns:thm15="http://schemas.microsoft.com/office/thememl/2012/main" name="Jisc Standard 16-9 Mar 2015.potx" id="{932D912D-11CF-44FC-990C-E1C440572D42}" vid="{41AA9286-7D22-4A79-8B2F-04BB83FE06C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6BF11B6B083E47BED2456313DAE5EF" ma:contentTypeVersion="15" ma:contentTypeDescription="Create a new document." ma:contentTypeScope="" ma:versionID="d5b2dfd660ad8f0267c97d03ce877f38">
  <xsd:schema xmlns:xsd="http://www.w3.org/2001/XMLSchema" xmlns:xs="http://www.w3.org/2001/XMLSchema" xmlns:p="http://schemas.microsoft.com/office/2006/metadata/properties" xmlns:ns3="d31733f0-324d-4d61-bc5a-662c62d347cb" xmlns:ns4="88bd7b57-2950-49e5-9fde-965518f9d511" targetNamespace="http://schemas.microsoft.com/office/2006/metadata/properties" ma:root="true" ma:fieldsID="0d14f6c4a0729c35022ae4dd24163180" ns3:_="" ns4:_="">
    <xsd:import namespace="d31733f0-324d-4d61-bc5a-662c62d347cb"/>
    <xsd:import namespace="88bd7b57-2950-49e5-9fde-965518f9d51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1733f0-324d-4d61-bc5a-662c62d347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bd7b57-2950-49e5-9fde-965518f9d51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9c6cfb5-50bc-4fca-81ee-f60fcea9a646" ContentTypeId="0x0101" PreviousValue="false"/>
</file>

<file path=customXml/itemProps1.xml><?xml version="1.0" encoding="utf-8"?>
<ds:datastoreItem xmlns:ds="http://schemas.openxmlformats.org/officeDocument/2006/customXml" ds:itemID="{F5843D65-FDF2-4AC9-A6F2-DBB3B67D1F99}">
  <ds:schemaRefs>
    <ds:schemaRef ds:uri="d31733f0-324d-4d61-bc5a-662c62d347cb"/>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terms/"/>
    <ds:schemaRef ds:uri="88bd7b57-2950-49e5-9fde-965518f9d511"/>
    <ds:schemaRef ds:uri="http://www.w3.org/XML/1998/namespace"/>
    <ds:schemaRef ds:uri="http://purl.org/dc/dcmitype/"/>
  </ds:schemaRefs>
</ds:datastoreItem>
</file>

<file path=customXml/itemProps2.xml><?xml version="1.0" encoding="utf-8"?>
<ds:datastoreItem xmlns:ds="http://schemas.openxmlformats.org/officeDocument/2006/customXml" ds:itemID="{A176A955-90D6-4B25-BE65-DDF49904D5B2}">
  <ds:schemaRefs>
    <ds:schemaRef ds:uri="http://schemas.microsoft.com/sharepoint/v3/contenttype/forms"/>
  </ds:schemaRefs>
</ds:datastoreItem>
</file>

<file path=customXml/itemProps3.xml><?xml version="1.0" encoding="utf-8"?>
<ds:datastoreItem xmlns:ds="http://schemas.openxmlformats.org/officeDocument/2006/customXml" ds:itemID="{F1254AD6-8751-4A7C-8B93-3A118BE58C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1733f0-324d-4d61-bc5a-662c62d347cb"/>
    <ds:schemaRef ds:uri="88bd7b57-2950-49e5-9fde-965518f9d5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1935BE8-04E4-4FC4-AA98-146379894E7E}">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11206</TotalTime>
  <Words>1704</Words>
  <Application>Microsoft Office PowerPoint</Application>
  <PresentationFormat>On-screen Show (16:9)</PresentationFormat>
  <Paragraphs>85</Paragraphs>
  <Slides>8</Slides>
  <Notes>8</Notes>
  <HiddenSlides>0</HiddenSlides>
  <MMClips>8</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8</vt:i4>
      </vt:variant>
    </vt:vector>
  </HeadingPairs>
  <TitlesOfParts>
    <vt:vector size="18" baseType="lpstr">
      <vt:lpstr>Arial</vt:lpstr>
      <vt:lpstr>Calibri</vt:lpstr>
      <vt:lpstr>Corbel</vt:lpstr>
      <vt:lpstr>Office Theme</vt:lpstr>
      <vt:lpstr>1_Office Theme</vt:lpstr>
      <vt:lpstr>3_Office Theme</vt:lpstr>
      <vt:lpstr>4_Office Theme</vt:lpstr>
      <vt:lpstr>5_Office Theme</vt:lpstr>
      <vt:lpstr>2_Office Theme</vt:lpstr>
      <vt:lpstr>Jisc Content Slides</vt:lpstr>
      <vt:lpstr>Talking about the Jisc digital capability framework – Part 2</vt:lpstr>
      <vt:lpstr>How the framework came about – early projects</vt:lpstr>
      <vt:lpstr>How the framework came about – learning literacies</vt:lpstr>
      <vt:lpstr>How the framework came about – digital capabilities</vt:lpstr>
      <vt:lpstr>How the framework came about – an earlier version of the framework</vt:lpstr>
      <vt:lpstr>How the framework came about – Jisc funded programmes</vt:lpstr>
      <vt:lpstr>How the framework came about – a review of frameworks</vt:lpstr>
      <vt:lpstr>The Jisc digital capabilities framework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value of Jisc to  further education</dc:title>
  <dc:creator>Luke Abraham</dc:creator>
  <cp:lastModifiedBy>Clare Killen</cp:lastModifiedBy>
  <cp:revision>220</cp:revision>
  <cp:lastPrinted>1601-01-01T00:00:00Z</cp:lastPrinted>
  <dcterms:created xsi:type="dcterms:W3CDTF">1601-01-01T00:00:00Z</dcterms:created>
  <dcterms:modified xsi:type="dcterms:W3CDTF">2020-02-10T15:30:11Z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0x010100356BF11B6B083E47BED2456313DAE5EF</vt:lpwstr>
  </property>
  <property fmtid="{D5CDD505-2E9C-101B-9397-08002B2CF9AE}" pid="3" name="_dlc_DocIdItemGuid">
    <vt:lpwstr>d5c63362-6e0b-4786-954b-6b61b2ab7777</vt:lpwstr>
  </property>
</Properties>
</file>